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20" r:id="rId1"/>
  </p:sldMasterIdLst>
  <p:notesMasterIdLst>
    <p:notesMasterId r:id="rId23"/>
  </p:notesMasterIdLst>
  <p:sldIdLst>
    <p:sldId id="257" r:id="rId2"/>
    <p:sldId id="309" r:id="rId3"/>
    <p:sldId id="259" r:id="rId4"/>
    <p:sldId id="260" r:id="rId5"/>
    <p:sldId id="261" r:id="rId6"/>
    <p:sldId id="262" r:id="rId7"/>
    <p:sldId id="263" r:id="rId8"/>
    <p:sldId id="264" r:id="rId9"/>
    <p:sldId id="266" r:id="rId10"/>
    <p:sldId id="267" r:id="rId11"/>
    <p:sldId id="315" r:id="rId12"/>
    <p:sldId id="316" r:id="rId13"/>
    <p:sldId id="317" r:id="rId14"/>
    <p:sldId id="318" r:id="rId15"/>
    <p:sldId id="319" r:id="rId16"/>
    <p:sldId id="268" r:id="rId17"/>
    <p:sldId id="269" r:id="rId18"/>
    <p:sldId id="270" r:id="rId19"/>
    <p:sldId id="298" r:id="rId20"/>
    <p:sldId id="272" r:id="rId21"/>
    <p:sldId id="312" r:id="rId2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42738" autoAdjust="0"/>
    <p:restoredTop sz="91623" autoAdjust="0"/>
  </p:normalViewPr>
  <p:slideViewPr>
    <p:cSldViewPr snapToGrid="0">
      <p:cViewPr varScale="1">
        <p:scale>
          <a:sx n="55" d="100"/>
          <a:sy n="55" d="100"/>
        </p:scale>
        <p:origin x="36" y="344"/>
      </p:cViewPr>
      <p:guideLst/>
    </p:cSldViewPr>
  </p:slideViewPr>
  <p:notesTextViewPr>
    <p:cViewPr>
      <p:scale>
        <a:sx n="1" d="1"/>
        <a:sy n="1" d="1"/>
      </p:scale>
      <p:origin x="0" y="0"/>
    </p:cViewPr>
  </p:notesTextViewPr>
  <p:sorterViewPr>
    <p:cViewPr>
      <p:scale>
        <a:sx n="100" d="100"/>
        <a:sy n="100" d="100"/>
      </p:scale>
      <p:origin x="0" y="-542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E7C2A6D-D90A-4E40-BB1C-77CB7E207A6A}" type="doc">
      <dgm:prSet loTypeId="urn:microsoft.com/office/officeart/2005/8/layout/cycle3" loCatId="cycle" qsTypeId="urn:microsoft.com/office/officeart/2005/8/quickstyle/simple1" qsCatId="simple" csTypeId="urn:microsoft.com/office/officeart/2005/8/colors/accent1_2" csCatId="accent1" phldr="1"/>
      <dgm:spPr/>
      <dgm:t>
        <a:bodyPr/>
        <a:lstStyle/>
        <a:p>
          <a:endParaRPr lang="en-US"/>
        </a:p>
      </dgm:t>
    </dgm:pt>
    <dgm:pt modelId="{2F4C4175-37F8-4D73-B067-B0AB573E755C}">
      <dgm:prSet phldrT="[Text]"/>
      <dgm:spPr>
        <a:solidFill>
          <a:schemeClr val="accent2"/>
        </a:solidFill>
      </dgm:spPr>
      <dgm:t>
        <a:bodyPr/>
        <a:lstStyle/>
        <a:p>
          <a:r>
            <a:rPr lang="en-US" dirty="0" smtClean="0"/>
            <a:t>Observe</a:t>
          </a:r>
          <a:endParaRPr lang="en-US" dirty="0"/>
        </a:p>
      </dgm:t>
    </dgm:pt>
    <dgm:pt modelId="{3743A193-C5D1-46B0-8F11-5985CBC40CF2}" type="parTrans" cxnId="{889B74D0-4624-4449-BCEB-B7C5D0745BDF}">
      <dgm:prSet/>
      <dgm:spPr/>
      <dgm:t>
        <a:bodyPr/>
        <a:lstStyle/>
        <a:p>
          <a:endParaRPr lang="en-US"/>
        </a:p>
      </dgm:t>
    </dgm:pt>
    <dgm:pt modelId="{2300079A-E988-4C33-8BB4-2E62F39DF196}" type="sibTrans" cxnId="{889B74D0-4624-4449-BCEB-B7C5D0745BDF}">
      <dgm:prSet/>
      <dgm:spPr/>
      <dgm:t>
        <a:bodyPr/>
        <a:lstStyle/>
        <a:p>
          <a:endParaRPr lang="en-US"/>
        </a:p>
      </dgm:t>
    </dgm:pt>
    <dgm:pt modelId="{EBF48064-9461-4734-B6B1-D38B5BF0447E}">
      <dgm:prSet phldrT="[Text]"/>
      <dgm:spPr>
        <a:solidFill>
          <a:schemeClr val="tx1"/>
        </a:solidFill>
      </dgm:spPr>
      <dgm:t>
        <a:bodyPr/>
        <a:lstStyle/>
        <a:p>
          <a:r>
            <a:rPr lang="en-US" dirty="0" smtClean="0"/>
            <a:t>Inquire</a:t>
          </a:r>
          <a:endParaRPr lang="en-US" dirty="0"/>
        </a:p>
      </dgm:t>
    </dgm:pt>
    <dgm:pt modelId="{D8E06984-DD94-4356-BB49-2C9C3424C58A}" type="parTrans" cxnId="{44C0A2D8-76D2-4D5E-AEB0-F8ED04CF561B}">
      <dgm:prSet/>
      <dgm:spPr/>
      <dgm:t>
        <a:bodyPr/>
        <a:lstStyle/>
        <a:p>
          <a:endParaRPr lang="en-US"/>
        </a:p>
      </dgm:t>
    </dgm:pt>
    <dgm:pt modelId="{8EB6104A-87E6-4931-92F7-DBD3B2D25C2F}" type="sibTrans" cxnId="{44C0A2D8-76D2-4D5E-AEB0-F8ED04CF561B}">
      <dgm:prSet/>
      <dgm:spPr/>
      <dgm:t>
        <a:bodyPr/>
        <a:lstStyle/>
        <a:p>
          <a:endParaRPr lang="en-US"/>
        </a:p>
      </dgm:t>
    </dgm:pt>
    <dgm:pt modelId="{12F57ACE-7E97-4F09-A935-1DA674A8C26E}">
      <dgm:prSet phldrT="[Text]"/>
      <dgm:spPr>
        <a:solidFill>
          <a:schemeClr val="accent3"/>
        </a:solidFill>
      </dgm:spPr>
      <dgm:t>
        <a:bodyPr/>
        <a:lstStyle/>
        <a:p>
          <a:r>
            <a:rPr lang="en-US" dirty="0" smtClean="0"/>
            <a:t>Diagnose</a:t>
          </a:r>
          <a:endParaRPr lang="en-US" dirty="0"/>
        </a:p>
      </dgm:t>
    </dgm:pt>
    <dgm:pt modelId="{59D333EE-CB12-4BD9-A752-DB50289A87AA}" type="parTrans" cxnId="{3B7B9EE0-EBB1-4154-897A-CB0A9899C2DA}">
      <dgm:prSet/>
      <dgm:spPr/>
      <dgm:t>
        <a:bodyPr/>
        <a:lstStyle/>
        <a:p>
          <a:endParaRPr lang="en-US"/>
        </a:p>
      </dgm:t>
    </dgm:pt>
    <dgm:pt modelId="{116C6CA4-5097-41C1-9DDB-046E23502A86}" type="sibTrans" cxnId="{3B7B9EE0-EBB1-4154-897A-CB0A9899C2DA}">
      <dgm:prSet/>
      <dgm:spPr/>
      <dgm:t>
        <a:bodyPr/>
        <a:lstStyle/>
        <a:p>
          <a:endParaRPr lang="en-US"/>
        </a:p>
      </dgm:t>
    </dgm:pt>
    <dgm:pt modelId="{8F7C7886-23A8-4D88-92F0-04A9C3DA4FAD}">
      <dgm:prSet phldrT="[Text]"/>
      <dgm:spPr>
        <a:solidFill>
          <a:schemeClr val="accent4"/>
        </a:solidFill>
      </dgm:spPr>
      <dgm:t>
        <a:bodyPr/>
        <a:lstStyle/>
        <a:p>
          <a:r>
            <a:rPr lang="en-US" dirty="0" smtClean="0"/>
            <a:t>Design</a:t>
          </a:r>
          <a:endParaRPr lang="en-US" dirty="0"/>
        </a:p>
      </dgm:t>
    </dgm:pt>
    <dgm:pt modelId="{0B89D302-86F7-4B3E-9A69-3C114A106D55}" type="parTrans" cxnId="{ACC09AD0-F53B-4ECF-86E3-DAE068B15D5B}">
      <dgm:prSet/>
      <dgm:spPr/>
      <dgm:t>
        <a:bodyPr/>
        <a:lstStyle/>
        <a:p>
          <a:endParaRPr lang="en-US"/>
        </a:p>
      </dgm:t>
    </dgm:pt>
    <dgm:pt modelId="{1952D3EB-3ECC-4FB3-9560-BEAABB0170E8}" type="sibTrans" cxnId="{ACC09AD0-F53B-4ECF-86E3-DAE068B15D5B}">
      <dgm:prSet/>
      <dgm:spPr/>
      <dgm:t>
        <a:bodyPr/>
        <a:lstStyle/>
        <a:p>
          <a:endParaRPr lang="en-US"/>
        </a:p>
      </dgm:t>
    </dgm:pt>
    <dgm:pt modelId="{0976EF90-CBE3-4424-BCC7-C35177AFF044}">
      <dgm:prSet phldrT="[Text]"/>
      <dgm:spPr/>
      <dgm:t>
        <a:bodyPr/>
        <a:lstStyle/>
        <a:p>
          <a:r>
            <a:rPr lang="en-US" dirty="0" smtClean="0"/>
            <a:t>Assess Student Learning</a:t>
          </a:r>
          <a:endParaRPr lang="en-US" dirty="0"/>
        </a:p>
      </dgm:t>
    </dgm:pt>
    <dgm:pt modelId="{AAAF1887-9CF5-4A9E-9C0C-69B5681D85CE}" type="parTrans" cxnId="{493FA3F1-CF8D-48EC-9C1F-335FC223D40D}">
      <dgm:prSet/>
      <dgm:spPr/>
      <dgm:t>
        <a:bodyPr/>
        <a:lstStyle/>
        <a:p>
          <a:endParaRPr lang="en-US"/>
        </a:p>
      </dgm:t>
    </dgm:pt>
    <dgm:pt modelId="{EEC2990A-2043-4F0F-B872-7753419B5160}" type="sibTrans" cxnId="{493FA3F1-CF8D-48EC-9C1F-335FC223D40D}">
      <dgm:prSet/>
      <dgm:spPr/>
      <dgm:t>
        <a:bodyPr/>
        <a:lstStyle/>
        <a:p>
          <a:endParaRPr lang="en-US"/>
        </a:p>
      </dgm:t>
    </dgm:pt>
    <dgm:pt modelId="{E84893F1-66E5-4225-84E4-2FFFE5921071}">
      <dgm:prSet phldrT="[Text]"/>
      <dgm:spPr>
        <a:solidFill>
          <a:schemeClr val="accent6"/>
        </a:solidFill>
      </dgm:spPr>
      <dgm:t>
        <a:bodyPr/>
        <a:lstStyle/>
        <a:p>
          <a:r>
            <a:rPr lang="en-US" dirty="0" smtClean="0"/>
            <a:t>Teach</a:t>
          </a:r>
          <a:endParaRPr lang="en-US" dirty="0"/>
        </a:p>
      </dgm:t>
    </dgm:pt>
    <dgm:pt modelId="{FC04D30C-6DF5-4260-B371-6642CA43D770}" type="parTrans" cxnId="{FD6D8B45-9422-4B79-9197-A7AC0E731A75}">
      <dgm:prSet/>
      <dgm:spPr/>
      <dgm:t>
        <a:bodyPr/>
        <a:lstStyle/>
        <a:p>
          <a:endParaRPr lang="en-US"/>
        </a:p>
      </dgm:t>
    </dgm:pt>
    <dgm:pt modelId="{6C3F23C4-A35C-43DF-A64F-BCF69E22D50D}" type="sibTrans" cxnId="{FD6D8B45-9422-4B79-9197-A7AC0E731A75}">
      <dgm:prSet/>
      <dgm:spPr/>
      <dgm:t>
        <a:bodyPr/>
        <a:lstStyle/>
        <a:p>
          <a:endParaRPr lang="en-US"/>
        </a:p>
      </dgm:t>
    </dgm:pt>
    <dgm:pt modelId="{E1CA34D8-630F-4D69-B921-5239D62D3753}" type="pres">
      <dgm:prSet presAssocID="{2E7C2A6D-D90A-4E40-BB1C-77CB7E207A6A}" presName="Name0" presStyleCnt="0">
        <dgm:presLayoutVars>
          <dgm:dir/>
          <dgm:resizeHandles val="exact"/>
        </dgm:presLayoutVars>
      </dgm:prSet>
      <dgm:spPr/>
      <dgm:t>
        <a:bodyPr/>
        <a:lstStyle/>
        <a:p>
          <a:endParaRPr lang="en-US"/>
        </a:p>
      </dgm:t>
    </dgm:pt>
    <dgm:pt modelId="{A75E1D14-2459-4314-A2FF-32C56952BFFD}" type="pres">
      <dgm:prSet presAssocID="{2E7C2A6D-D90A-4E40-BB1C-77CB7E207A6A}" presName="cycle" presStyleCnt="0"/>
      <dgm:spPr/>
    </dgm:pt>
    <dgm:pt modelId="{CEC03F93-431F-4CB8-AB98-7CF8D3553251}" type="pres">
      <dgm:prSet presAssocID="{2F4C4175-37F8-4D73-B067-B0AB573E755C}" presName="nodeFirstNode" presStyleLbl="node1" presStyleIdx="0" presStyleCnt="6">
        <dgm:presLayoutVars>
          <dgm:bulletEnabled val="1"/>
        </dgm:presLayoutVars>
      </dgm:prSet>
      <dgm:spPr/>
      <dgm:t>
        <a:bodyPr/>
        <a:lstStyle/>
        <a:p>
          <a:endParaRPr lang="en-US"/>
        </a:p>
      </dgm:t>
    </dgm:pt>
    <dgm:pt modelId="{898FCC44-2D09-48D1-95C9-8742DD18062C}" type="pres">
      <dgm:prSet presAssocID="{2300079A-E988-4C33-8BB4-2E62F39DF196}" presName="sibTransFirstNode" presStyleLbl="bgShp" presStyleIdx="0" presStyleCnt="1" custScaleX="182045" custLinFactNeighborX="231" custLinFactNeighborY="-1799"/>
      <dgm:spPr/>
      <dgm:t>
        <a:bodyPr/>
        <a:lstStyle/>
        <a:p>
          <a:endParaRPr lang="en-US"/>
        </a:p>
      </dgm:t>
    </dgm:pt>
    <dgm:pt modelId="{6D593237-AFE1-4211-BF1A-3A10DF6A6107}" type="pres">
      <dgm:prSet presAssocID="{EBF48064-9461-4734-B6B1-D38B5BF0447E}" presName="nodeFollowingNodes" presStyleLbl="node1" presStyleIdx="1" presStyleCnt="6">
        <dgm:presLayoutVars>
          <dgm:bulletEnabled val="1"/>
        </dgm:presLayoutVars>
      </dgm:prSet>
      <dgm:spPr/>
      <dgm:t>
        <a:bodyPr/>
        <a:lstStyle/>
        <a:p>
          <a:endParaRPr lang="en-US"/>
        </a:p>
      </dgm:t>
    </dgm:pt>
    <dgm:pt modelId="{C22F9207-D812-4F86-A2D4-9C1631B88F91}" type="pres">
      <dgm:prSet presAssocID="{12F57ACE-7E97-4F09-A935-1DA674A8C26E}" presName="nodeFollowingNodes" presStyleLbl="node1" presStyleIdx="2" presStyleCnt="6" custRadScaleRad="92631" custRadScaleInc="-24876">
        <dgm:presLayoutVars>
          <dgm:bulletEnabled val="1"/>
        </dgm:presLayoutVars>
      </dgm:prSet>
      <dgm:spPr/>
      <dgm:t>
        <a:bodyPr/>
        <a:lstStyle/>
        <a:p>
          <a:endParaRPr lang="en-US"/>
        </a:p>
      </dgm:t>
    </dgm:pt>
    <dgm:pt modelId="{D50A4628-25A1-4E67-86EA-B07474E9BB7E}" type="pres">
      <dgm:prSet presAssocID="{8F7C7886-23A8-4D88-92F0-04A9C3DA4FAD}" presName="nodeFollowingNodes" presStyleLbl="node1" presStyleIdx="3" presStyleCnt="6" custRadScaleRad="86085" custRadScaleInc="2996">
        <dgm:presLayoutVars>
          <dgm:bulletEnabled val="1"/>
        </dgm:presLayoutVars>
      </dgm:prSet>
      <dgm:spPr/>
      <dgm:t>
        <a:bodyPr/>
        <a:lstStyle/>
        <a:p>
          <a:endParaRPr lang="en-US"/>
        </a:p>
      </dgm:t>
    </dgm:pt>
    <dgm:pt modelId="{6E65CF21-5369-4D7A-95C7-33D33FC9B0E0}" type="pres">
      <dgm:prSet presAssocID="{0976EF90-CBE3-4424-BCC7-C35177AFF044}" presName="nodeFollowingNodes" presStyleLbl="node1" presStyleIdx="4" presStyleCnt="6" custRadScaleRad="108763" custRadScaleInc="115999">
        <dgm:presLayoutVars>
          <dgm:bulletEnabled val="1"/>
        </dgm:presLayoutVars>
      </dgm:prSet>
      <dgm:spPr/>
      <dgm:t>
        <a:bodyPr/>
        <a:lstStyle/>
        <a:p>
          <a:endParaRPr lang="en-US"/>
        </a:p>
      </dgm:t>
    </dgm:pt>
    <dgm:pt modelId="{19D02728-0081-4B48-AA6E-6D8B6202A9E2}" type="pres">
      <dgm:prSet presAssocID="{E84893F1-66E5-4225-84E4-2FFFE5921071}" presName="nodeFollowingNodes" presStyleLbl="node1" presStyleIdx="5" presStyleCnt="6" custRadScaleRad="107889" custRadScaleInc="-89203">
        <dgm:presLayoutVars>
          <dgm:bulletEnabled val="1"/>
        </dgm:presLayoutVars>
      </dgm:prSet>
      <dgm:spPr/>
      <dgm:t>
        <a:bodyPr/>
        <a:lstStyle/>
        <a:p>
          <a:endParaRPr lang="en-US"/>
        </a:p>
      </dgm:t>
    </dgm:pt>
  </dgm:ptLst>
  <dgm:cxnLst>
    <dgm:cxn modelId="{C70C6C5A-513C-4937-80F0-E781F65149B2}" type="presOf" srcId="{12F57ACE-7E97-4F09-A935-1DA674A8C26E}" destId="{C22F9207-D812-4F86-A2D4-9C1631B88F91}" srcOrd="0" destOrd="0" presId="urn:microsoft.com/office/officeart/2005/8/layout/cycle3"/>
    <dgm:cxn modelId="{FD6D8B45-9422-4B79-9197-A7AC0E731A75}" srcId="{2E7C2A6D-D90A-4E40-BB1C-77CB7E207A6A}" destId="{E84893F1-66E5-4225-84E4-2FFFE5921071}" srcOrd="5" destOrd="0" parTransId="{FC04D30C-6DF5-4260-B371-6642CA43D770}" sibTransId="{6C3F23C4-A35C-43DF-A64F-BCF69E22D50D}"/>
    <dgm:cxn modelId="{4B6862DD-5FDE-462D-AE09-33125C4E8447}" type="presOf" srcId="{EBF48064-9461-4734-B6B1-D38B5BF0447E}" destId="{6D593237-AFE1-4211-BF1A-3A10DF6A6107}" srcOrd="0" destOrd="0" presId="urn:microsoft.com/office/officeart/2005/8/layout/cycle3"/>
    <dgm:cxn modelId="{493FA3F1-CF8D-48EC-9C1F-335FC223D40D}" srcId="{2E7C2A6D-D90A-4E40-BB1C-77CB7E207A6A}" destId="{0976EF90-CBE3-4424-BCC7-C35177AFF044}" srcOrd="4" destOrd="0" parTransId="{AAAF1887-9CF5-4A9E-9C0C-69B5681D85CE}" sibTransId="{EEC2990A-2043-4F0F-B872-7753419B5160}"/>
    <dgm:cxn modelId="{3B7B9EE0-EBB1-4154-897A-CB0A9899C2DA}" srcId="{2E7C2A6D-D90A-4E40-BB1C-77CB7E207A6A}" destId="{12F57ACE-7E97-4F09-A935-1DA674A8C26E}" srcOrd="2" destOrd="0" parTransId="{59D333EE-CB12-4BD9-A752-DB50289A87AA}" sibTransId="{116C6CA4-5097-41C1-9DDB-046E23502A86}"/>
    <dgm:cxn modelId="{ACC09AD0-F53B-4ECF-86E3-DAE068B15D5B}" srcId="{2E7C2A6D-D90A-4E40-BB1C-77CB7E207A6A}" destId="{8F7C7886-23A8-4D88-92F0-04A9C3DA4FAD}" srcOrd="3" destOrd="0" parTransId="{0B89D302-86F7-4B3E-9A69-3C114A106D55}" sibTransId="{1952D3EB-3ECC-4FB3-9560-BEAABB0170E8}"/>
    <dgm:cxn modelId="{889B74D0-4624-4449-BCEB-B7C5D0745BDF}" srcId="{2E7C2A6D-D90A-4E40-BB1C-77CB7E207A6A}" destId="{2F4C4175-37F8-4D73-B067-B0AB573E755C}" srcOrd="0" destOrd="0" parTransId="{3743A193-C5D1-46B0-8F11-5985CBC40CF2}" sibTransId="{2300079A-E988-4C33-8BB4-2E62F39DF196}"/>
    <dgm:cxn modelId="{44EF254A-05EC-415F-80AF-2C062664842B}" type="presOf" srcId="{2E7C2A6D-D90A-4E40-BB1C-77CB7E207A6A}" destId="{E1CA34D8-630F-4D69-B921-5239D62D3753}" srcOrd="0" destOrd="0" presId="urn:microsoft.com/office/officeart/2005/8/layout/cycle3"/>
    <dgm:cxn modelId="{A8739862-C5B5-4956-8FC8-D52FC9BB945D}" type="presOf" srcId="{8F7C7886-23A8-4D88-92F0-04A9C3DA4FAD}" destId="{D50A4628-25A1-4E67-86EA-B07474E9BB7E}" srcOrd="0" destOrd="0" presId="urn:microsoft.com/office/officeart/2005/8/layout/cycle3"/>
    <dgm:cxn modelId="{0341CD76-BFCB-4E0E-86BE-4AF37B5649F4}" type="presOf" srcId="{0976EF90-CBE3-4424-BCC7-C35177AFF044}" destId="{6E65CF21-5369-4D7A-95C7-33D33FC9B0E0}" srcOrd="0" destOrd="0" presId="urn:microsoft.com/office/officeart/2005/8/layout/cycle3"/>
    <dgm:cxn modelId="{44C0A2D8-76D2-4D5E-AEB0-F8ED04CF561B}" srcId="{2E7C2A6D-D90A-4E40-BB1C-77CB7E207A6A}" destId="{EBF48064-9461-4734-B6B1-D38B5BF0447E}" srcOrd="1" destOrd="0" parTransId="{D8E06984-DD94-4356-BB49-2C9C3424C58A}" sibTransId="{8EB6104A-87E6-4931-92F7-DBD3B2D25C2F}"/>
    <dgm:cxn modelId="{435070B0-36B2-4DF3-B89B-6D523B86D9BD}" type="presOf" srcId="{E84893F1-66E5-4225-84E4-2FFFE5921071}" destId="{19D02728-0081-4B48-AA6E-6D8B6202A9E2}" srcOrd="0" destOrd="0" presId="urn:microsoft.com/office/officeart/2005/8/layout/cycle3"/>
    <dgm:cxn modelId="{BDA91B6F-90E3-4420-ACAD-3331DF3B2466}" type="presOf" srcId="{2F4C4175-37F8-4D73-B067-B0AB573E755C}" destId="{CEC03F93-431F-4CB8-AB98-7CF8D3553251}" srcOrd="0" destOrd="0" presId="urn:microsoft.com/office/officeart/2005/8/layout/cycle3"/>
    <dgm:cxn modelId="{293DA772-76C1-433C-8DC2-71D88FF9F20F}" type="presOf" srcId="{2300079A-E988-4C33-8BB4-2E62F39DF196}" destId="{898FCC44-2D09-48D1-95C9-8742DD18062C}" srcOrd="0" destOrd="0" presId="urn:microsoft.com/office/officeart/2005/8/layout/cycle3"/>
    <dgm:cxn modelId="{647173C0-0C9D-4D6B-88DF-971F3C2D06A0}" type="presParOf" srcId="{E1CA34D8-630F-4D69-B921-5239D62D3753}" destId="{A75E1D14-2459-4314-A2FF-32C56952BFFD}" srcOrd="0" destOrd="0" presId="urn:microsoft.com/office/officeart/2005/8/layout/cycle3"/>
    <dgm:cxn modelId="{5AE72E03-18F9-4F76-9565-298ABCE3EE6E}" type="presParOf" srcId="{A75E1D14-2459-4314-A2FF-32C56952BFFD}" destId="{CEC03F93-431F-4CB8-AB98-7CF8D3553251}" srcOrd="0" destOrd="0" presId="urn:microsoft.com/office/officeart/2005/8/layout/cycle3"/>
    <dgm:cxn modelId="{1554ABBA-1C1E-4010-974C-4B9F5D406C04}" type="presParOf" srcId="{A75E1D14-2459-4314-A2FF-32C56952BFFD}" destId="{898FCC44-2D09-48D1-95C9-8742DD18062C}" srcOrd="1" destOrd="0" presId="urn:microsoft.com/office/officeart/2005/8/layout/cycle3"/>
    <dgm:cxn modelId="{A3E53AAB-EA74-48A9-8010-A008644E8EB4}" type="presParOf" srcId="{A75E1D14-2459-4314-A2FF-32C56952BFFD}" destId="{6D593237-AFE1-4211-BF1A-3A10DF6A6107}" srcOrd="2" destOrd="0" presId="urn:microsoft.com/office/officeart/2005/8/layout/cycle3"/>
    <dgm:cxn modelId="{D99BBEDD-E379-4F05-BD11-9AA7560D1766}" type="presParOf" srcId="{A75E1D14-2459-4314-A2FF-32C56952BFFD}" destId="{C22F9207-D812-4F86-A2D4-9C1631B88F91}" srcOrd="3" destOrd="0" presId="urn:microsoft.com/office/officeart/2005/8/layout/cycle3"/>
    <dgm:cxn modelId="{FABD0ADD-34F9-4848-974A-CABEEB4BC610}" type="presParOf" srcId="{A75E1D14-2459-4314-A2FF-32C56952BFFD}" destId="{D50A4628-25A1-4E67-86EA-B07474E9BB7E}" srcOrd="4" destOrd="0" presId="urn:microsoft.com/office/officeart/2005/8/layout/cycle3"/>
    <dgm:cxn modelId="{2183062E-47A0-4074-BDEA-71A0F8E63CCC}" type="presParOf" srcId="{A75E1D14-2459-4314-A2FF-32C56952BFFD}" destId="{6E65CF21-5369-4D7A-95C7-33D33FC9B0E0}" srcOrd="5" destOrd="0" presId="urn:microsoft.com/office/officeart/2005/8/layout/cycle3"/>
    <dgm:cxn modelId="{0A172086-2B15-4F09-BA4D-AE230BEBA417}" type="presParOf" srcId="{A75E1D14-2459-4314-A2FF-32C56952BFFD}" destId="{19D02728-0081-4B48-AA6E-6D8B6202A9E2}" srcOrd="6" destOrd="0" presId="urn:microsoft.com/office/officeart/2005/8/layout/cycle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5850620-F4FF-400A-9C4E-91B2A46B61CC}" type="doc">
      <dgm:prSet loTypeId="urn:microsoft.com/office/officeart/2005/8/layout/cycle7" loCatId="cycle" qsTypeId="urn:microsoft.com/office/officeart/2005/8/quickstyle/simple1" qsCatId="simple" csTypeId="urn:microsoft.com/office/officeart/2005/8/colors/accent1_2" csCatId="accent1" phldr="1"/>
      <dgm:spPr/>
      <dgm:t>
        <a:bodyPr/>
        <a:lstStyle/>
        <a:p>
          <a:endParaRPr lang="en-US"/>
        </a:p>
      </dgm:t>
    </dgm:pt>
    <dgm:pt modelId="{81E1AB89-AFA6-4607-A719-6081FEDBA556}">
      <dgm:prSet phldrT="[Text]"/>
      <dgm:spPr>
        <a:solidFill>
          <a:schemeClr val="accent2"/>
        </a:solidFill>
      </dgm:spPr>
      <dgm:t>
        <a:bodyPr/>
        <a:lstStyle/>
        <a:p>
          <a:r>
            <a:rPr lang="en-US" b="1" dirty="0"/>
            <a:t>Deepening Teacher Background Knowledge</a:t>
          </a:r>
        </a:p>
      </dgm:t>
    </dgm:pt>
    <dgm:pt modelId="{11966A1C-9755-430D-AA24-2CC219920CB0}" type="parTrans" cxnId="{0E240501-0120-4C16-B1CA-85E1ED0AE290}">
      <dgm:prSet/>
      <dgm:spPr/>
      <dgm:t>
        <a:bodyPr/>
        <a:lstStyle/>
        <a:p>
          <a:endParaRPr lang="en-US"/>
        </a:p>
      </dgm:t>
    </dgm:pt>
    <dgm:pt modelId="{C3471FA4-7764-4FED-BA9F-8EFB4BFA0F99}" type="sibTrans" cxnId="{0E240501-0120-4C16-B1CA-85E1ED0AE290}">
      <dgm:prSet/>
      <dgm:spPr/>
      <dgm:t>
        <a:bodyPr/>
        <a:lstStyle/>
        <a:p>
          <a:endParaRPr lang="en-US" dirty="0"/>
        </a:p>
      </dgm:t>
    </dgm:pt>
    <dgm:pt modelId="{61596783-42C6-427C-BAF8-ED8901AD0851}">
      <dgm:prSet phldrT="[Text]"/>
      <dgm:spPr>
        <a:solidFill>
          <a:schemeClr val="accent4"/>
        </a:solidFill>
      </dgm:spPr>
      <dgm:t>
        <a:bodyPr/>
        <a:lstStyle/>
        <a:p>
          <a:r>
            <a:rPr lang="en-US" dirty="0">
              <a:solidFill>
                <a:schemeClr val="tx1"/>
              </a:solidFill>
            </a:rPr>
            <a:t>Systematic </a:t>
          </a:r>
          <a:r>
            <a:rPr lang="en-US" dirty="0" smtClean="0">
              <a:solidFill>
                <a:schemeClr val="tx1"/>
              </a:solidFill>
            </a:rPr>
            <a:t>Assessment: </a:t>
          </a:r>
          <a:r>
            <a:rPr lang="en-US" dirty="0">
              <a:solidFill>
                <a:schemeClr val="tx1"/>
              </a:solidFill>
            </a:rPr>
            <a:t>Classroom Based and Diagnostic Standardized Reading Assessments</a:t>
          </a:r>
        </a:p>
      </dgm:t>
    </dgm:pt>
    <dgm:pt modelId="{3278EB2E-2C38-4503-ABC1-9E7845CFF8CE}" type="parTrans" cxnId="{0A50748D-0662-4A9E-9F64-7C680FCD4970}">
      <dgm:prSet/>
      <dgm:spPr/>
      <dgm:t>
        <a:bodyPr/>
        <a:lstStyle/>
        <a:p>
          <a:endParaRPr lang="en-US"/>
        </a:p>
      </dgm:t>
    </dgm:pt>
    <dgm:pt modelId="{3C4F4117-AC35-4F68-99C5-2BC610A067EE}" type="sibTrans" cxnId="{0A50748D-0662-4A9E-9F64-7C680FCD4970}">
      <dgm:prSet/>
      <dgm:spPr/>
      <dgm:t>
        <a:bodyPr/>
        <a:lstStyle/>
        <a:p>
          <a:endParaRPr lang="en-US"/>
        </a:p>
      </dgm:t>
    </dgm:pt>
    <dgm:pt modelId="{64721B5C-D14F-4D74-AA61-145FB20779E1}">
      <dgm:prSet phldrT="[Text]"/>
      <dgm:spPr>
        <a:solidFill>
          <a:schemeClr val="accent3"/>
        </a:solidFill>
      </dgm:spPr>
      <dgm:t>
        <a:bodyPr/>
        <a:lstStyle/>
        <a:p>
          <a:r>
            <a:rPr lang="en-US" dirty="0" smtClean="0">
              <a:solidFill>
                <a:schemeClr val="tx1"/>
              </a:solidFill>
            </a:rPr>
            <a:t>Strategize/Teach</a:t>
          </a:r>
        </a:p>
        <a:p>
          <a:r>
            <a:rPr lang="en-US" dirty="0" smtClean="0">
              <a:solidFill>
                <a:schemeClr val="tx1"/>
              </a:solidFill>
            </a:rPr>
            <a:t>Differentiate Instruction and Intervention</a:t>
          </a:r>
          <a:endParaRPr lang="en-US" dirty="0">
            <a:solidFill>
              <a:schemeClr val="tx1"/>
            </a:solidFill>
          </a:endParaRPr>
        </a:p>
      </dgm:t>
    </dgm:pt>
    <dgm:pt modelId="{D04079BB-3D4B-4271-B972-3BABAE479A19}" type="parTrans" cxnId="{400C6B66-D5C2-4F35-9909-60C10581C645}">
      <dgm:prSet/>
      <dgm:spPr/>
      <dgm:t>
        <a:bodyPr/>
        <a:lstStyle/>
        <a:p>
          <a:endParaRPr lang="en-US"/>
        </a:p>
      </dgm:t>
    </dgm:pt>
    <dgm:pt modelId="{ECE17288-4B27-42EE-A505-EBD66C5FB3C0}" type="sibTrans" cxnId="{400C6B66-D5C2-4F35-9909-60C10581C645}">
      <dgm:prSet/>
      <dgm:spPr/>
      <dgm:t>
        <a:bodyPr/>
        <a:lstStyle/>
        <a:p>
          <a:endParaRPr lang="en-US"/>
        </a:p>
      </dgm:t>
    </dgm:pt>
    <dgm:pt modelId="{14DFB50A-C116-4302-B9E6-217C3E05B5B0}" type="pres">
      <dgm:prSet presAssocID="{D5850620-F4FF-400A-9C4E-91B2A46B61CC}" presName="Name0" presStyleCnt="0">
        <dgm:presLayoutVars>
          <dgm:dir/>
          <dgm:resizeHandles val="exact"/>
        </dgm:presLayoutVars>
      </dgm:prSet>
      <dgm:spPr/>
      <dgm:t>
        <a:bodyPr/>
        <a:lstStyle/>
        <a:p>
          <a:endParaRPr lang="en-US"/>
        </a:p>
      </dgm:t>
    </dgm:pt>
    <dgm:pt modelId="{E1140C14-6EE6-4BD9-985F-AFAB8280D93B}" type="pres">
      <dgm:prSet presAssocID="{81E1AB89-AFA6-4607-A719-6081FEDBA556}" presName="node" presStyleLbl="node1" presStyleIdx="0" presStyleCnt="3" custScaleX="198108" custRadScaleRad="93388" custRadScaleInc="-10901">
        <dgm:presLayoutVars>
          <dgm:bulletEnabled val="1"/>
        </dgm:presLayoutVars>
      </dgm:prSet>
      <dgm:spPr/>
      <dgm:t>
        <a:bodyPr/>
        <a:lstStyle/>
        <a:p>
          <a:endParaRPr lang="en-US"/>
        </a:p>
      </dgm:t>
    </dgm:pt>
    <dgm:pt modelId="{F58CAAE3-CEE1-41C9-B5E4-82A713BA3F54}" type="pres">
      <dgm:prSet presAssocID="{C3471FA4-7764-4FED-BA9F-8EFB4BFA0F99}" presName="sibTrans" presStyleLbl="sibTrans2D1" presStyleIdx="0" presStyleCnt="3" custLinFactNeighborX="78214" custLinFactNeighborY="-41302"/>
      <dgm:spPr/>
      <dgm:t>
        <a:bodyPr/>
        <a:lstStyle/>
        <a:p>
          <a:endParaRPr lang="en-US"/>
        </a:p>
      </dgm:t>
    </dgm:pt>
    <dgm:pt modelId="{67769099-580B-47C0-AC43-BE8BB9726211}" type="pres">
      <dgm:prSet presAssocID="{C3471FA4-7764-4FED-BA9F-8EFB4BFA0F99}" presName="connectorText" presStyleLbl="sibTrans2D1" presStyleIdx="0" presStyleCnt="3"/>
      <dgm:spPr/>
      <dgm:t>
        <a:bodyPr/>
        <a:lstStyle/>
        <a:p>
          <a:endParaRPr lang="en-US"/>
        </a:p>
      </dgm:t>
    </dgm:pt>
    <dgm:pt modelId="{92DE5DD0-9E39-4ADE-8130-FD6B7CF3AC92}" type="pres">
      <dgm:prSet presAssocID="{61596783-42C6-427C-BAF8-ED8901AD0851}" presName="node" presStyleLbl="node1" presStyleIdx="1" presStyleCnt="3" custRadScaleRad="154104" custRadScaleInc="-18396">
        <dgm:presLayoutVars>
          <dgm:bulletEnabled val="1"/>
        </dgm:presLayoutVars>
      </dgm:prSet>
      <dgm:spPr/>
      <dgm:t>
        <a:bodyPr/>
        <a:lstStyle/>
        <a:p>
          <a:endParaRPr lang="en-US"/>
        </a:p>
      </dgm:t>
    </dgm:pt>
    <dgm:pt modelId="{2C2DDE70-8D82-4AB4-93FC-3144ABA086D0}" type="pres">
      <dgm:prSet presAssocID="{3C4F4117-AC35-4F68-99C5-2BC610A067EE}" presName="sibTrans" presStyleLbl="sibTrans2D1" presStyleIdx="1" presStyleCnt="3" custScaleX="135645" custLinFactNeighborX="-3112" custLinFactNeighborY="29646"/>
      <dgm:spPr/>
      <dgm:t>
        <a:bodyPr/>
        <a:lstStyle/>
        <a:p>
          <a:endParaRPr lang="en-US"/>
        </a:p>
      </dgm:t>
    </dgm:pt>
    <dgm:pt modelId="{EDCFB6FC-BA6C-402B-8C20-95356A586D9D}" type="pres">
      <dgm:prSet presAssocID="{3C4F4117-AC35-4F68-99C5-2BC610A067EE}" presName="connectorText" presStyleLbl="sibTrans2D1" presStyleIdx="1" presStyleCnt="3"/>
      <dgm:spPr/>
      <dgm:t>
        <a:bodyPr/>
        <a:lstStyle/>
        <a:p>
          <a:endParaRPr lang="en-US"/>
        </a:p>
      </dgm:t>
    </dgm:pt>
    <dgm:pt modelId="{11F0D0DD-0284-4D20-B9CD-C08520205794}" type="pres">
      <dgm:prSet presAssocID="{64721B5C-D14F-4D74-AA61-145FB20779E1}" presName="node" presStyleLbl="node1" presStyleIdx="2" presStyleCnt="3" custRadScaleRad="181810" custRadScaleInc="9579">
        <dgm:presLayoutVars>
          <dgm:bulletEnabled val="1"/>
        </dgm:presLayoutVars>
      </dgm:prSet>
      <dgm:spPr/>
      <dgm:t>
        <a:bodyPr/>
        <a:lstStyle/>
        <a:p>
          <a:endParaRPr lang="en-US"/>
        </a:p>
      </dgm:t>
    </dgm:pt>
    <dgm:pt modelId="{03A18ACD-7BC8-4E96-8C89-C887E447A79C}" type="pres">
      <dgm:prSet presAssocID="{ECE17288-4B27-42EE-A505-EBD66C5FB3C0}" presName="sibTrans" presStyleLbl="sibTrans2D1" presStyleIdx="2" presStyleCnt="3" custLinFactNeighborX="-88033" custLinFactNeighborY="327"/>
      <dgm:spPr/>
      <dgm:t>
        <a:bodyPr/>
        <a:lstStyle/>
        <a:p>
          <a:endParaRPr lang="en-US"/>
        </a:p>
      </dgm:t>
    </dgm:pt>
    <dgm:pt modelId="{6AE7D5CC-8FBE-44CA-B38D-7E677010C43A}" type="pres">
      <dgm:prSet presAssocID="{ECE17288-4B27-42EE-A505-EBD66C5FB3C0}" presName="connectorText" presStyleLbl="sibTrans2D1" presStyleIdx="2" presStyleCnt="3"/>
      <dgm:spPr/>
      <dgm:t>
        <a:bodyPr/>
        <a:lstStyle/>
        <a:p>
          <a:endParaRPr lang="en-US"/>
        </a:p>
      </dgm:t>
    </dgm:pt>
  </dgm:ptLst>
  <dgm:cxnLst>
    <dgm:cxn modelId="{DD4A5618-6EC5-48D8-A84E-C1E50CDF6D63}" type="presOf" srcId="{C3471FA4-7764-4FED-BA9F-8EFB4BFA0F99}" destId="{67769099-580B-47C0-AC43-BE8BB9726211}" srcOrd="1" destOrd="0" presId="urn:microsoft.com/office/officeart/2005/8/layout/cycle7"/>
    <dgm:cxn modelId="{F72454CD-43AB-4A00-8363-8E3C2C84696C}" type="presOf" srcId="{3C4F4117-AC35-4F68-99C5-2BC610A067EE}" destId="{EDCFB6FC-BA6C-402B-8C20-95356A586D9D}" srcOrd="1" destOrd="0" presId="urn:microsoft.com/office/officeart/2005/8/layout/cycle7"/>
    <dgm:cxn modelId="{A1A29BEF-1D4B-4FD3-89CD-7FA244C6EF4A}" type="presOf" srcId="{D5850620-F4FF-400A-9C4E-91B2A46B61CC}" destId="{14DFB50A-C116-4302-B9E6-217C3E05B5B0}" srcOrd="0" destOrd="0" presId="urn:microsoft.com/office/officeart/2005/8/layout/cycle7"/>
    <dgm:cxn modelId="{C3A90851-03FA-4F98-953D-4B267AC599C4}" type="presOf" srcId="{ECE17288-4B27-42EE-A505-EBD66C5FB3C0}" destId="{03A18ACD-7BC8-4E96-8C89-C887E447A79C}" srcOrd="0" destOrd="0" presId="urn:microsoft.com/office/officeart/2005/8/layout/cycle7"/>
    <dgm:cxn modelId="{CEC10EDE-33FA-446F-A6E5-3F1478F1041F}" type="presOf" srcId="{3C4F4117-AC35-4F68-99C5-2BC610A067EE}" destId="{2C2DDE70-8D82-4AB4-93FC-3144ABA086D0}" srcOrd="0" destOrd="0" presId="urn:microsoft.com/office/officeart/2005/8/layout/cycle7"/>
    <dgm:cxn modelId="{5DFE2A52-2C1F-4767-B84F-AE038A2872DC}" type="presOf" srcId="{64721B5C-D14F-4D74-AA61-145FB20779E1}" destId="{11F0D0DD-0284-4D20-B9CD-C08520205794}" srcOrd="0" destOrd="0" presId="urn:microsoft.com/office/officeart/2005/8/layout/cycle7"/>
    <dgm:cxn modelId="{59F0F26D-0E65-49E8-B25E-C5E8D9882298}" type="presOf" srcId="{C3471FA4-7764-4FED-BA9F-8EFB4BFA0F99}" destId="{F58CAAE3-CEE1-41C9-B5E4-82A713BA3F54}" srcOrd="0" destOrd="0" presId="urn:microsoft.com/office/officeart/2005/8/layout/cycle7"/>
    <dgm:cxn modelId="{91DDC8AD-420E-4606-9C6F-499AFC8BDBB2}" type="presOf" srcId="{81E1AB89-AFA6-4607-A719-6081FEDBA556}" destId="{E1140C14-6EE6-4BD9-985F-AFAB8280D93B}" srcOrd="0" destOrd="0" presId="urn:microsoft.com/office/officeart/2005/8/layout/cycle7"/>
    <dgm:cxn modelId="{0E240501-0120-4C16-B1CA-85E1ED0AE290}" srcId="{D5850620-F4FF-400A-9C4E-91B2A46B61CC}" destId="{81E1AB89-AFA6-4607-A719-6081FEDBA556}" srcOrd="0" destOrd="0" parTransId="{11966A1C-9755-430D-AA24-2CC219920CB0}" sibTransId="{C3471FA4-7764-4FED-BA9F-8EFB4BFA0F99}"/>
    <dgm:cxn modelId="{0A50748D-0662-4A9E-9F64-7C680FCD4970}" srcId="{D5850620-F4FF-400A-9C4E-91B2A46B61CC}" destId="{61596783-42C6-427C-BAF8-ED8901AD0851}" srcOrd="1" destOrd="0" parTransId="{3278EB2E-2C38-4503-ABC1-9E7845CFF8CE}" sibTransId="{3C4F4117-AC35-4F68-99C5-2BC610A067EE}"/>
    <dgm:cxn modelId="{659FF691-2E7E-4BF1-8C4B-8BDE98FE708F}" type="presOf" srcId="{61596783-42C6-427C-BAF8-ED8901AD0851}" destId="{92DE5DD0-9E39-4ADE-8130-FD6B7CF3AC92}" srcOrd="0" destOrd="0" presId="urn:microsoft.com/office/officeart/2005/8/layout/cycle7"/>
    <dgm:cxn modelId="{400C6B66-D5C2-4F35-9909-60C10581C645}" srcId="{D5850620-F4FF-400A-9C4E-91B2A46B61CC}" destId="{64721B5C-D14F-4D74-AA61-145FB20779E1}" srcOrd="2" destOrd="0" parTransId="{D04079BB-3D4B-4271-B972-3BABAE479A19}" sibTransId="{ECE17288-4B27-42EE-A505-EBD66C5FB3C0}"/>
    <dgm:cxn modelId="{AC6258FF-E2C0-41B0-AAE0-9E1F9E8FE354}" type="presOf" srcId="{ECE17288-4B27-42EE-A505-EBD66C5FB3C0}" destId="{6AE7D5CC-8FBE-44CA-B38D-7E677010C43A}" srcOrd="1" destOrd="0" presId="urn:microsoft.com/office/officeart/2005/8/layout/cycle7"/>
    <dgm:cxn modelId="{43AA5B53-DAD6-4DFB-9592-7C37C8A6D357}" type="presParOf" srcId="{14DFB50A-C116-4302-B9E6-217C3E05B5B0}" destId="{E1140C14-6EE6-4BD9-985F-AFAB8280D93B}" srcOrd="0" destOrd="0" presId="urn:microsoft.com/office/officeart/2005/8/layout/cycle7"/>
    <dgm:cxn modelId="{33307857-AC2D-4462-9638-C3FF1808B945}" type="presParOf" srcId="{14DFB50A-C116-4302-B9E6-217C3E05B5B0}" destId="{F58CAAE3-CEE1-41C9-B5E4-82A713BA3F54}" srcOrd="1" destOrd="0" presId="urn:microsoft.com/office/officeart/2005/8/layout/cycle7"/>
    <dgm:cxn modelId="{4AB9066F-4DEC-4CC1-AB36-7FB6B88AE05B}" type="presParOf" srcId="{F58CAAE3-CEE1-41C9-B5E4-82A713BA3F54}" destId="{67769099-580B-47C0-AC43-BE8BB9726211}" srcOrd="0" destOrd="0" presId="urn:microsoft.com/office/officeart/2005/8/layout/cycle7"/>
    <dgm:cxn modelId="{55468B1C-BBC6-40AF-8C4F-A710250D50A1}" type="presParOf" srcId="{14DFB50A-C116-4302-B9E6-217C3E05B5B0}" destId="{92DE5DD0-9E39-4ADE-8130-FD6B7CF3AC92}" srcOrd="2" destOrd="0" presId="urn:microsoft.com/office/officeart/2005/8/layout/cycle7"/>
    <dgm:cxn modelId="{41B49E2E-EE87-4048-9467-E06BC230F7B2}" type="presParOf" srcId="{14DFB50A-C116-4302-B9E6-217C3E05B5B0}" destId="{2C2DDE70-8D82-4AB4-93FC-3144ABA086D0}" srcOrd="3" destOrd="0" presId="urn:microsoft.com/office/officeart/2005/8/layout/cycle7"/>
    <dgm:cxn modelId="{A18E8E1B-C2F7-441F-B6C6-73C30B046D26}" type="presParOf" srcId="{2C2DDE70-8D82-4AB4-93FC-3144ABA086D0}" destId="{EDCFB6FC-BA6C-402B-8C20-95356A586D9D}" srcOrd="0" destOrd="0" presId="urn:microsoft.com/office/officeart/2005/8/layout/cycle7"/>
    <dgm:cxn modelId="{217BAFF3-2711-4109-BBDB-FA8886C2ADFD}" type="presParOf" srcId="{14DFB50A-C116-4302-B9E6-217C3E05B5B0}" destId="{11F0D0DD-0284-4D20-B9CD-C08520205794}" srcOrd="4" destOrd="0" presId="urn:microsoft.com/office/officeart/2005/8/layout/cycle7"/>
    <dgm:cxn modelId="{8FCF7F69-8225-45C6-8F78-4BC448685DF8}" type="presParOf" srcId="{14DFB50A-C116-4302-B9E6-217C3E05B5B0}" destId="{03A18ACD-7BC8-4E96-8C89-C887E447A79C}" srcOrd="5" destOrd="0" presId="urn:microsoft.com/office/officeart/2005/8/layout/cycle7"/>
    <dgm:cxn modelId="{B647FBAF-0056-4765-9885-E694714FB825}" type="presParOf" srcId="{03A18ACD-7BC8-4E96-8C89-C887E447A79C}" destId="{6AE7D5CC-8FBE-44CA-B38D-7E677010C43A}" srcOrd="0" destOrd="0" presId="urn:microsoft.com/office/officeart/2005/8/layout/cycle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4D63190-354F-4AA9-B50B-011B9721636D}" type="doc">
      <dgm:prSet loTypeId="urn:microsoft.com/office/officeart/2005/8/layout/cycle4" loCatId="cycle" qsTypeId="urn:microsoft.com/office/officeart/2005/8/quickstyle/simple1" qsCatId="simple" csTypeId="urn:microsoft.com/office/officeart/2005/8/colors/accent1_2" csCatId="accent1" phldr="1"/>
      <dgm:spPr/>
      <dgm:t>
        <a:bodyPr/>
        <a:lstStyle/>
        <a:p>
          <a:endParaRPr lang="en-US"/>
        </a:p>
      </dgm:t>
    </dgm:pt>
    <dgm:pt modelId="{C6B2B255-974A-48D3-A1FF-2C5CDCF02950}">
      <dgm:prSet phldrT="[Text]" custT="1"/>
      <dgm:spPr>
        <a:solidFill>
          <a:schemeClr val="accent3"/>
        </a:solidFill>
      </dgm:spPr>
      <dgm:t>
        <a:bodyPr/>
        <a:lstStyle/>
        <a:p>
          <a:r>
            <a:rPr lang="en-US" sz="2000" dirty="0" smtClean="0">
              <a:solidFill>
                <a:schemeClr val="tx1"/>
              </a:solidFill>
            </a:rPr>
            <a:t>Fluency Practice</a:t>
          </a:r>
          <a:endParaRPr lang="en-US" sz="2000" dirty="0">
            <a:solidFill>
              <a:schemeClr val="tx1"/>
            </a:solidFill>
          </a:endParaRPr>
        </a:p>
      </dgm:t>
    </dgm:pt>
    <dgm:pt modelId="{E15346D5-8AEF-4E9F-B7C6-9E8319FAD66F}" type="parTrans" cxnId="{7207C67A-D120-462D-9AD2-26A6EC63418A}">
      <dgm:prSet/>
      <dgm:spPr/>
      <dgm:t>
        <a:bodyPr/>
        <a:lstStyle/>
        <a:p>
          <a:endParaRPr lang="en-US"/>
        </a:p>
      </dgm:t>
    </dgm:pt>
    <dgm:pt modelId="{5F56A02F-2AA2-419B-98A3-989AE60EBCE9}" type="sibTrans" cxnId="{7207C67A-D120-462D-9AD2-26A6EC63418A}">
      <dgm:prSet/>
      <dgm:spPr/>
      <dgm:t>
        <a:bodyPr/>
        <a:lstStyle/>
        <a:p>
          <a:endParaRPr lang="en-US"/>
        </a:p>
      </dgm:t>
    </dgm:pt>
    <dgm:pt modelId="{AA3DFAE0-EFE4-432A-871A-19FF3A8BF81B}">
      <dgm:prSet phldrT="[Text]"/>
      <dgm:spPr/>
      <dgm:t>
        <a:bodyPr/>
        <a:lstStyle/>
        <a:p>
          <a:r>
            <a:rPr lang="en-US" dirty="0" smtClean="0"/>
            <a:t>Whole Class Choral Reading</a:t>
          </a:r>
          <a:endParaRPr lang="en-US" dirty="0"/>
        </a:p>
      </dgm:t>
    </dgm:pt>
    <dgm:pt modelId="{4089CD99-4B42-46FE-9F49-378430950F96}" type="parTrans" cxnId="{A3484BA1-FFD2-4084-9028-8CB52041DE37}">
      <dgm:prSet/>
      <dgm:spPr/>
      <dgm:t>
        <a:bodyPr/>
        <a:lstStyle/>
        <a:p>
          <a:endParaRPr lang="en-US"/>
        </a:p>
      </dgm:t>
    </dgm:pt>
    <dgm:pt modelId="{EE9F2D20-6ACA-428F-BAA3-1349CD687285}" type="sibTrans" cxnId="{A3484BA1-FFD2-4084-9028-8CB52041DE37}">
      <dgm:prSet/>
      <dgm:spPr/>
      <dgm:t>
        <a:bodyPr/>
        <a:lstStyle/>
        <a:p>
          <a:endParaRPr lang="en-US"/>
        </a:p>
      </dgm:t>
    </dgm:pt>
    <dgm:pt modelId="{17EA943E-4D47-4FDC-9360-E5E0FE9B3B83}">
      <dgm:prSet phldrT="[Text]" custT="1"/>
      <dgm:spPr>
        <a:solidFill>
          <a:schemeClr val="accent2"/>
        </a:solidFill>
      </dgm:spPr>
      <dgm:t>
        <a:bodyPr/>
        <a:lstStyle/>
        <a:p>
          <a:r>
            <a:rPr lang="en-US" sz="1800" dirty="0" smtClean="0">
              <a:solidFill>
                <a:schemeClr val="tx1"/>
              </a:solidFill>
            </a:rPr>
            <a:t>Word Work (</a:t>
          </a:r>
          <a:r>
            <a:rPr lang="en-US" sz="1500" dirty="0" smtClean="0">
              <a:solidFill>
                <a:schemeClr val="tx1"/>
              </a:solidFill>
            </a:rPr>
            <a:t>PA, Phonics, and Vocabulary</a:t>
          </a:r>
          <a:r>
            <a:rPr lang="en-US" sz="1800" dirty="0" smtClean="0">
              <a:solidFill>
                <a:schemeClr val="tx1"/>
              </a:solidFill>
            </a:rPr>
            <a:t>) </a:t>
          </a:r>
          <a:endParaRPr lang="en-US" sz="1800" dirty="0">
            <a:solidFill>
              <a:schemeClr val="tx1"/>
            </a:solidFill>
          </a:endParaRPr>
        </a:p>
      </dgm:t>
    </dgm:pt>
    <dgm:pt modelId="{31B9399D-93E7-4450-9A7B-43730D799ECD}" type="parTrans" cxnId="{C8F087AE-9262-4131-BCA1-A7D658FC1DD7}">
      <dgm:prSet/>
      <dgm:spPr/>
      <dgm:t>
        <a:bodyPr/>
        <a:lstStyle/>
        <a:p>
          <a:endParaRPr lang="en-US"/>
        </a:p>
      </dgm:t>
    </dgm:pt>
    <dgm:pt modelId="{4AC3C055-78B7-4FD9-9C8C-543D8A71E963}" type="sibTrans" cxnId="{C8F087AE-9262-4131-BCA1-A7D658FC1DD7}">
      <dgm:prSet/>
      <dgm:spPr/>
      <dgm:t>
        <a:bodyPr/>
        <a:lstStyle/>
        <a:p>
          <a:endParaRPr lang="en-US"/>
        </a:p>
      </dgm:t>
    </dgm:pt>
    <dgm:pt modelId="{0490D5F4-D84E-4368-AC5E-23E00E41BD3C}">
      <dgm:prSet phldrT="[Text]" custT="1"/>
      <dgm:spPr>
        <a:solidFill>
          <a:schemeClr val="accent4"/>
        </a:solidFill>
      </dgm:spPr>
      <dgm:t>
        <a:bodyPr/>
        <a:lstStyle/>
        <a:p>
          <a:endParaRPr lang="en-US" sz="2000" dirty="0" smtClean="0"/>
        </a:p>
        <a:p>
          <a:r>
            <a:rPr lang="en-US" sz="2000" dirty="0" smtClean="0">
              <a:solidFill>
                <a:schemeClr val="tx1"/>
              </a:solidFill>
            </a:rPr>
            <a:t>Refining Reading (R</a:t>
          </a:r>
          <a:r>
            <a:rPr lang="en-US" sz="2000" dirty="0" smtClean="0">
              <a:solidFill>
                <a:schemeClr val="tx1"/>
              </a:solidFill>
              <a:latin typeface="Times New Roman"/>
              <a:cs typeface="Times New Roman"/>
            </a:rPr>
            <a:t>²</a:t>
          </a:r>
          <a:r>
            <a:rPr lang="en-US" sz="2000" dirty="0" smtClean="0">
              <a:solidFill>
                <a:schemeClr val="tx1"/>
              </a:solidFill>
            </a:rPr>
            <a:t>)</a:t>
          </a:r>
        </a:p>
        <a:p>
          <a:r>
            <a:rPr lang="en-US" sz="2000" dirty="0" smtClean="0">
              <a:solidFill>
                <a:schemeClr val="tx1"/>
              </a:solidFill>
            </a:rPr>
            <a:t>Time</a:t>
          </a:r>
          <a:endParaRPr lang="en-US" sz="2000" dirty="0">
            <a:solidFill>
              <a:schemeClr val="tx1"/>
            </a:solidFill>
          </a:endParaRPr>
        </a:p>
      </dgm:t>
    </dgm:pt>
    <dgm:pt modelId="{AAC56B07-0C39-4153-B234-CD3864F0164C}" type="parTrans" cxnId="{41093523-B812-48A6-B9A9-3EFFD448EC61}">
      <dgm:prSet/>
      <dgm:spPr/>
      <dgm:t>
        <a:bodyPr/>
        <a:lstStyle/>
        <a:p>
          <a:endParaRPr lang="en-US"/>
        </a:p>
      </dgm:t>
    </dgm:pt>
    <dgm:pt modelId="{424884FC-B2F7-49CA-85B0-753C23F2023D}" type="sibTrans" cxnId="{41093523-B812-48A6-B9A9-3EFFD448EC61}">
      <dgm:prSet/>
      <dgm:spPr/>
      <dgm:t>
        <a:bodyPr/>
        <a:lstStyle/>
        <a:p>
          <a:endParaRPr lang="en-US"/>
        </a:p>
      </dgm:t>
    </dgm:pt>
    <dgm:pt modelId="{6947345F-1DAC-4EC7-81E0-5415D6B8505B}">
      <dgm:prSet phldrT="[Text]"/>
      <dgm:spPr/>
      <dgm:t>
        <a:bodyPr/>
        <a:lstStyle/>
        <a:p>
          <a:r>
            <a:rPr lang="en-US" dirty="0" smtClean="0"/>
            <a:t>Guided Reading</a:t>
          </a:r>
          <a:endParaRPr lang="en-US" dirty="0"/>
        </a:p>
      </dgm:t>
    </dgm:pt>
    <dgm:pt modelId="{871A9F07-A9A9-4EBB-AA46-2AE455226A0B}" type="parTrans" cxnId="{A68A5AF4-F48E-46A9-A3F5-EE1EFB79FDB6}">
      <dgm:prSet/>
      <dgm:spPr/>
      <dgm:t>
        <a:bodyPr/>
        <a:lstStyle/>
        <a:p>
          <a:endParaRPr lang="en-US"/>
        </a:p>
      </dgm:t>
    </dgm:pt>
    <dgm:pt modelId="{FC3DDBCB-F437-448B-BAB7-0AD4025B2BD6}" type="sibTrans" cxnId="{A68A5AF4-F48E-46A9-A3F5-EE1EFB79FDB6}">
      <dgm:prSet/>
      <dgm:spPr/>
      <dgm:t>
        <a:bodyPr/>
        <a:lstStyle/>
        <a:p>
          <a:endParaRPr lang="en-US"/>
        </a:p>
      </dgm:t>
    </dgm:pt>
    <dgm:pt modelId="{F5F9F27C-7551-44FF-9498-E9623D2F95CF}">
      <dgm:prSet phldrT="[Text]" custT="1"/>
      <dgm:spPr>
        <a:solidFill>
          <a:schemeClr val="accent5"/>
        </a:solidFill>
      </dgm:spPr>
      <dgm:t>
        <a:bodyPr/>
        <a:lstStyle/>
        <a:p>
          <a:r>
            <a:rPr lang="en-US" sz="1200" dirty="0" smtClean="0">
              <a:solidFill>
                <a:schemeClr val="tx1"/>
              </a:solidFill>
            </a:rPr>
            <a:t>Comprehension </a:t>
          </a:r>
          <a:endParaRPr lang="en-US" sz="1200" dirty="0">
            <a:solidFill>
              <a:schemeClr val="tx1"/>
            </a:solidFill>
          </a:endParaRPr>
        </a:p>
      </dgm:t>
    </dgm:pt>
    <dgm:pt modelId="{B27AF8CC-6CC9-49FE-A97D-22389DBDF8A6}" type="parTrans" cxnId="{74121B28-F1AC-48AF-AB71-CFD034A8DE00}">
      <dgm:prSet/>
      <dgm:spPr/>
      <dgm:t>
        <a:bodyPr/>
        <a:lstStyle/>
        <a:p>
          <a:endParaRPr lang="en-US"/>
        </a:p>
      </dgm:t>
    </dgm:pt>
    <dgm:pt modelId="{684AA293-DE60-4F71-8A5A-7E269126D2F4}" type="sibTrans" cxnId="{74121B28-F1AC-48AF-AB71-CFD034A8DE00}">
      <dgm:prSet/>
      <dgm:spPr/>
      <dgm:t>
        <a:bodyPr/>
        <a:lstStyle/>
        <a:p>
          <a:endParaRPr lang="en-US"/>
        </a:p>
      </dgm:t>
    </dgm:pt>
    <dgm:pt modelId="{798F1780-0B00-42BD-8093-54093EC05B57}">
      <dgm:prSet phldrT="[Text]"/>
      <dgm:spPr/>
      <dgm:t>
        <a:bodyPr/>
        <a:lstStyle/>
        <a:p>
          <a:r>
            <a:rPr lang="en-US" dirty="0" smtClean="0"/>
            <a:t>Mini lesson</a:t>
          </a:r>
          <a:endParaRPr lang="en-US" dirty="0"/>
        </a:p>
      </dgm:t>
    </dgm:pt>
    <dgm:pt modelId="{A9293ECA-CB4C-40AA-ABA9-6EEA86BE301B}" type="parTrans" cxnId="{A466108D-AEEB-4EE5-B392-2291A7F82590}">
      <dgm:prSet/>
      <dgm:spPr/>
      <dgm:t>
        <a:bodyPr/>
        <a:lstStyle/>
        <a:p>
          <a:endParaRPr lang="en-US"/>
        </a:p>
      </dgm:t>
    </dgm:pt>
    <dgm:pt modelId="{715E6647-DAD6-4F30-894A-C077168F9FDE}" type="sibTrans" cxnId="{A466108D-AEEB-4EE5-B392-2291A7F82590}">
      <dgm:prSet/>
      <dgm:spPr/>
      <dgm:t>
        <a:bodyPr/>
        <a:lstStyle/>
        <a:p>
          <a:endParaRPr lang="en-US"/>
        </a:p>
      </dgm:t>
    </dgm:pt>
    <dgm:pt modelId="{232878EC-7D69-41A7-B5F5-23AB9A62F16B}">
      <dgm:prSet phldrT="[Text]"/>
      <dgm:spPr/>
      <dgm:t>
        <a:bodyPr/>
        <a:lstStyle/>
        <a:p>
          <a:r>
            <a:rPr lang="en-US" dirty="0" smtClean="0"/>
            <a:t>Differentiated fluency practice</a:t>
          </a:r>
          <a:endParaRPr lang="en-US" dirty="0"/>
        </a:p>
      </dgm:t>
    </dgm:pt>
    <dgm:pt modelId="{7D427CC7-2E70-48E3-9023-C376C3A5D71B}" type="parTrans" cxnId="{F542698D-8EF9-4533-A2E0-E065CE6E7D97}">
      <dgm:prSet/>
      <dgm:spPr/>
      <dgm:t>
        <a:bodyPr/>
        <a:lstStyle/>
        <a:p>
          <a:endParaRPr lang="en-US"/>
        </a:p>
      </dgm:t>
    </dgm:pt>
    <dgm:pt modelId="{6952CA28-E282-45C4-BB4E-43FA057EB18C}" type="sibTrans" cxnId="{F542698D-8EF9-4533-A2E0-E065CE6E7D97}">
      <dgm:prSet/>
      <dgm:spPr/>
      <dgm:t>
        <a:bodyPr/>
        <a:lstStyle/>
        <a:p>
          <a:endParaRPr lang="en-US"/>
        </a:p>
      </dgm:t>
    </dgm:pt>
    <dgm:pt modelId="{948D7944-47EF-48D4-906F-58A70505FC0F}">
      <dgm:prSet phldrT="[Text]"/>
      <dgm:spPr/>
      <dgm:t>
        <a:bodyPr/>
        <a:lstStyle/>
        <a:p>
          <a:r>
            <a:rPr lang="en-US" dirty="0" smtClean="0"/>
            <a:t>Independent reading </a:t>
          </a:r>
          <a:endParaRPr lang="en-US" dirty="0"/>
        </a:p>
      </dgm:t>
    </dgm:pt>
    <dgm:pt modelId="{10E04433-41BD-4482-8B33-A08334CD52F1}" type="parTrans" cxnId="{087BA629-A154-4D55-AC51-C172D654EB6A}">
      <dgm:prSet/>
      <dgm:spPr/>
      <dgm:t>
        <a:bodyPr/>
        <a:lstStyle/>
        <a:p>
          <a:endParaRPr lang="en-US"/>
        </a:p>
      </dgm:t>
    </dgm:pt>
    <dgm:pt modelId="{A01ABBAD-38E1-4F59-9EC9-E13A518B490E}" type="sibTrans" cxnId="{087BA629-A154-4D55-AC51-C172D654EB6A}">
      <dgm:prSet/>
      <dgm:spPr/>
      <dgm:t>
        <a:bodyPr/>
        <a:lstStyle/>
        <a:p>
          <a:endParaRPr lang="en-US"/>
        </a:p>
      </dgm:t>
    </dgm:pt>
    <dgm:pt modelId="{539E191F-0BB2-46E4-8F50-120EB2270678}">
      <dgm:prSet phldrT="[Text]"/>
      <dgm:spPr/>
      <dgm:t>
        <a:bodyPr/>
        <a:lstStyle/>
        <a:p>
          <a:r>
            <a:rPr lang="en-US" dirty="0" smtClean="0"/>
            <a:t>Mini Lesson</a:t>
          </a:r>
          <a:endParaRPr lang="en-US" dirty="0"/>
        </a:p>
      </dgm:t>
    </dgm:pt>
    <dgm:pt modelId="{F2F6229E-6529-447D-A3EB-EC5015BCE7F1}" type="parTrans" cxnId="{48B05842-CD9C-4DDC-8C5B-8BB4FD510A71}">
      <dgm:prSet/>
      <dgm:spPr/>
      <dgm:t>
        <a:bodyPr/>
        <a:lstStyle/>
        <a:p>
          <a:endParaRPr lang="en-US"/>
        </a:p>
      </dgm:t>
    </dgm:pt>
    <dgm:pt modelId="{119285FF-8729-4640-9893-AB2AD8D2D781}" type="sibTrans" cxnId="{48B05842-CD9C-4DDC-8C5B-8BB4FD510A71}">
      <dgm:prSet/>
      <dgm:spPr/>
      <dgm:t>
        <a:bodyPr/>
        <a:lstStyle/>
        <a:p>
          <a:endParaRPr lang="en-US"/>
        </a:p>
      </dgm:t>
    </dgm:pt>
    <dgm:pt modelId="{8CE2C64A-8AEF-4BED-B49E-5157B2484FD7}">
      <dgm:prSet phldrT="[Text]"/>
      <dgm:spPr/>
      <dgm:t>
        <a:bodyPr/>
        <a:lstStyle/>
        <a:p>
          <a:r>
            <a:rPr lang="en-US" dirty="0" smtClean="0"/>
            <a:t> Differentiated word work practice</a:t>
          </a:r>
          <a:endParaRPr lang="en-US" dirty="0"/>
        </a:p>
      </dgm:t>
    </dgm:pt>
    <dgm:pt modelId="{1E826D00-92ED-4C8C-A9DE-E812350BE989}" type="parTrans" cxnId="{525EBDDD-096A-4741-9E92-856E17E24FF1}">
      <dgm:prSet/>
      <dgm:spPr/>
      <dgm:t>
        <a:bodyPr/>
        <a:lstStyle/>
        <a:p>
          <a:endParaRPr lang="en-US"/>
        </a:p>
      </dgm:t>
    </dgm:pt>
    <dgm:pt modelId="{9F4F7F37-1906-4D56-8ABE-1C4F217DF6D0}" type="sibTrans" cxnId="{525EBDDD-096A-4741-9E92-856E17E24FF1}">
      <dgm:prSet/>
      <dgm:spPr/>
      <dgm:t>
        <a:bodyPr/>
        <a:lstStyle/>
        <a:p>
          <a:endParaRPr lang="en-US"/>
        </a:p>
      </dgm:t>
    </dgm:pt>
    <dgm:pt modelId="{BD0859A0-7B99-4E8B-81AF-13A2F04C0727}">
      <dgm:prSet phldrT="[Text]"/>
      <dgm:spPr/>
      <dgm:t>
        <a:bodyPr/>
        <a:lstStyle/>
        <a:p>
          <a:r>
            <a:rPr lang="en-US" dirty="0" smtClean="0"/>
            <a:t>Read aloud/think aloud</a:t>
          </a:r>
          <a:endParaRPr lang="en-US" dirty="0"/>
        </a:p>
      </dgm:t>
    </dgm:pt>
    <dgm:pt modelId="{EEDA9F5C-2965-4F1B-A927-77AF74428CB5}" type="parTrans" cxnId="{967C13FC-A48E-4CF7-B8BE-097339F805D6}">
      <dgm:prSet/>
      <dgm:spPr/>
      <dgm:t>
        <a:bodyPr/>
        <a:lstStyle/>
        <a:p>
          <a:endParaRPr lang="en-US"/>
        </a:p>
      </dgm:t>
    </dgm:pt>
    <dgm:pt modelId="{9CF02FB0-035D-46E5-A889-9A602B75B7B3}" type="sibTrans" cxnId="{967C13FC-A48E-4CF7-B8BE-097339F805D6}">
      <dgm:prSet/>
      <dgm:spPr/>
      <dgm:t>
        <a:bodyPr/>
        <a:lstStyle/>
        <a:p>
          <a:endParaRPr lang="en-US"/>
        </a:p>
      </dgm:t>
    </dgm:pt>
    <dgm:pt modelId="{8C255707-E1E6-4DC5-9FC0-3164AFD01C0F}">
      <dgm:prSet phldrT="[Text]"/>
      <dgm:spPr/>
      <dgm:t>
        <a:bodyPr/>
        <a:lstStyle/>
        <a:p>
          <a:r>
            <a:rPr lang="en-US" dirty="0" smtClean="0"/>
            <a:t>Literature and informational standards</a:t>
          </a:r>
          <a:endParaRPr lang="en-US" dirty="0"/>
        </a:p>
      </dgm:t>
    </dgm:pt>
    <dgm:pt modelId="{08F71F6D-1AF7-46DA-8684-BE640D93B3E8}" type="parTrans" cxnId="{0784A9C6-6D4E-4CEF-AB4E-A71E88AAFF09}">
      <dgm:prSet/>
      <dgm:spPr/>
      <dgm:t>
        <a:bodyPr/>
        <a:lstStyle/>
        <a:p>
          <a:endParaRPr lang="en-US"/>
        </a:p>
      </dgm:t>
    </dgm:pt>
    <dgm:pt modelId="{BA8544F5-C1C3-4382-9509-845823793045}" type="sibTrans" cxnId="{0784A9C6-6D4E-4CEF-AB4E-A71E88AAFF09}">
      <dgm:prSet/>
      <dgm:spPr/>
      <dgm:t>
        <a:bodyPr/>
        <a:lstStyle/>
        <a:p>
          <a:endParaRPr lang="en-US"/>
        </a:p>
      </dgm:t>
    </dgm:pt>
    <dgm:pt modelId="{A9B62E56-D80E-46C2-8199-0D454495EF60}">
      <dgm:prSet phldrT="[Text]"/>
      <dgm:spPr/>
      <dgm:t>
        <a:bodyPr/>
        <a:lstStyle/>
        <a:p>
          <a:r>
            <a:rPr lang="en-US" dirty="0" smtClean="0"/>
            <a:t>Writing about your Reading</a:t>
          </a:r>
          <a:endParaRPr lang="en-US" dirty="0"/>
        </a:p>
      </dgm:t>
    </dgm:pt>
    <dgm:pt modelId="{474C8B7D-3035-46A8-8F33-E5D6B4EDB21F}" type="parTrans" cxnId="{E8F918C1-EEDA-43E7-87BE-3BE50DA3B0DD}">
      <dgm:prSet/>
      <dgm:spPr/>
      <dgm:t>
        <a:bodyPr/>
        <a:lstStyle/>
        <a:p>
          <a:endParaRPr lang="en-US"/>
        </a:p>
      </dgm:t>
    </dgm:pt>
    <dgm:pt modelId="{78A09E30-E07D-4E94-9BB4-A2630F9D1CFE}" type="sibTrans" cxnId="{E8F918C1-EEDA-43E7-87BE-3BE50DA3B0DD}">
      <dgm:prSet/>
      <dgm:spPr/>
      <dgm:t>
        <a:bodyPr/>
        <a:lstStyle/>
        <a:p>
          <a:endParaRPr lang="en-US"/>
        </a:p>
      </dgm:t>
    </dgm:pt>
    <dgm:pt modelId="{7A83D0A3-1052-436D-BF7B-3340E0F60B51}">
      <dgm:prSet phldrT="[Text]"/>
      <dgm:spPr/>
      <dgm:t>
        <a:bodyPr/>
        <a:lstStyle/>
        <a:p>
          <a:r>
            <a:rPr lang="en-US" dirty="0" smtClean="0"/>
            <a:t>Shared Reading</a:t>
          </a:r>
          <a:endParaRPr lang="en-US" dirty="0"/>
        </a:p>
      </dgm:t>
    </dgm:pt>
    <dgm:pt modelId="{081D610B-C8E5-4164-9C0E-9749B3A913E8}" type="parTrans" cxnId="{A6CCD6B6-76A5-4FFA-A5DA-7F76664D138F}">
      <dgm:prSet/>
      <dgm:spPr/>
      <dgm:t>
        <a:bodyPr/>
        <a:lstStyle/>
        <a:p>
          <a:endParaRPr lang="en-US"/>
        </a:p>
      </dgm:t>
    </dgm:pt>
    <dgm:pt modelId="{A5C06CE2-69E2-445E-B022-B02819CA2D1F}" type="sibTrans" cxnId="{A6CCD6B6-76A5-4FFA-A5DA-7F76664D138F}">
      <dgm:prSet/>
      <dgm:spPr/>
      <dgm:t>
        <a:bodyPr/>
        <a:lstStyle/>
        <a:p>
          <a:endParaRPr lang="en-US"/>
        </a:p>
      </dgm:t>
    </dgm:pt>
    <dgm:pt modelId="{AFB5D755-3CC4-42AC-BF76-ADC9947A8A50}">
      <dgm:prSet phldrT="[Text]"/>
      <dgm:spPr/>
      <dgm:t>
        <a:bodyPr/>
        <a:lstStyle/>
        <a:p>
          <a:r>
            <a:rPr lang="en-US" dirty="0" smtClean="0"/>
            <a:t>Closure/Share time</a:t>
          </a:r>
          <a:endParaRPr lang="en-US" dirty="0"/>
        </a:p>
      </dgm:t>
    </dgm:pt>
    <dgm:pt modelId="{B3A179AC-F6EF-438F-9630-70B5DD2C821B}" type="parTrans" cxnId="{1940245F-E076-438E-BF19-551B9B78DFCC}">
      <dgm:prSet/>
      <dgm:spPr/>
      <dgm:t>
        <a:bodyPr/>
        <a:lstStyle/>
        <a:p>
          <a:endParaRPr lang="en-US"/>
        </a:p>
      </dgm:t>
    </dgm:pt>
    <dgm:pt modelId="{CD17A7D6-4497-4D7D-BFB6-AF38EACC54D9}" type="sibTrans" cxnId="{1940245F-E076-438E-BF19-551B9B78DFCC}">
      <dgm:prSet/>
      <dgm:spPr/>
      <dgm:t>
        <a:bodyPr/>
        <a:lstStyle/>
        <a:p>
          <a:endParaRPr lang="en-US"/>
        </a:p>
      </dgm:t>
    </dgm:pt>
    <dgm:pt modelId="{AAE7FDAF-1AAB-422C-BA03-10AB96B23BA2}">
      <dgm:prSet phldrT="[Text]"/>
      <dgm:spPr/>
      <dgm:t>
        <a:bodyPr/>
        <a:lstStyle/>
        <a:p>
          <a:r>
            <a:rPr lang="en-US" dirty="0" smtClean="0"/>
            <a:t> Closure/Share time</a:t>
          </a:r>
          <a:endParaRPr lang="en-US" dirty="0"/>
        </a:p>
      </dgm:t>
    </dgm:pt>
    <dgm:pt modelId="{C60EDECA-973C-48FD-8C19-E0F95C8FABAB}" type="parTrans" cxnId="{7557D0CA-8D76-4FF1-BACF-3A1A7D4AB4A2}">
      <dgm:prSet/>
      <dgm:spPr/>
      <dgm:t>
        <a:bodyPr/>
        <a:lstStyle/>
        <a:p>
          <a:endParaRPr lang="en-US"/>
        </a:p>
      </dgm:t>
    </dgm:pt>
    <dgm:pt modelId="{C541ACB9-2B32-4E9A-B924-3BEE00E7D4C0}" type="sibTrans" cxnId="{7557D0CA-8D76-4FF1-BACF-3A1A7D4AB4A2}">
      <dgm:prSet/>
      <dgm:spPr/>
      <dgm:t>
        <a:bodyPr/>
        <a:lstStyle/>
        <a:p>
          <a:endParaRPr lang="en-US"/>
        </a:p>
      </dgm:t>
    </dgm:pt>
    <dgm:pt modelId="{A396FFD2-89B6-4576-9963-C303D5855532}">
      <dgm:prSet phldrT="[Text]"/>
      <dgm:spPr/>
      <dgm:t>
        <a:bodyPr/>
        <a:lstStyle/>
        <a:p>
          <a:r>
            <a:rPr lang="en-US" dirty="0" smtClean="0"/>
            <a:t> Closure/Share time</a:t>
          </a:r>
          <a:endParaRPr lang="en-US" dirty="0"/>
        </a:p>
      </dgm:t>
    </dgm:pt>
    <dgm:pt modelId="{DE8F98BF-268E-4FB4-BDA2-E1BA129A006F}" type="parTrans" cxnId="{EC3D1BC1-ECF6-4387-A389-8D4E3D93FA60}">
      <dgm:prSet/>
      <dgm:spPr/>
      <dgm:t>
        <a:bodyPr/>
        <a:lstStyle/>
        <a:p>
          <a:endParaRPr lang="en-US"/>
        </a:p>
      </dgm:t>
    </dgm:pt>
    <dgm:pt modelId="{6EC507CE-F569-42EB-88F7-A46919737384}" type="sibTrans" cxnId="{EC3D1BC1-ECF6-4387-A389-8D4E3D93FA60}">
      <dgm:prSet/>
      <dgm:spPr/>
      <dgm:t>
        <a:bodyPr/>
        <a:lstStyle/>
        <a:p>
          <a:endParaRPr lang="en-US"/>
        </a:p>
      </dgm:t>
    </dgm:pt>
    <dgm:pt modelId="{49F660B3-86E6-40E5-9A62-679E3878AC76}">
      <dgm:prSet phldrT="[Text]"/>
      <dgm:spPr/>
      <dgm:t>
        <a:bodyPr/>
        <a:lstStyle/>
        <a:p>
          <a:r>
            <a:rPr lang="en-US" dirty="0" smtClean="0"/>
            <a:t>Closure/Share time</a:t>
          </a:r>
          <a:endParaRPr lang="en-US" dirty="0"/>
        </a:p>
      </dgm:t>
    </dgm:pt>
    <dgm:pt modelId="{B0C92BC0-ED50-4EE3-819A-2F1E91D37DB9}" type="parTrans" cxnId="{C81E21D0-D601-4E31-9DA7-C662F2A09294}">
      <dgm:prSet/>
      <dgm:spPr/>
      <dgm:t>
        <a:bodyPr/>
        <a:lstStyle/>
        <a:p>
          <a:endParaRPr lang="en-US"/>
        </a:p>
      </dgm:t>
    </dgm:pt>
    <dgm:pt modelId="{B2801529-AB06-42C2-B85E-406E0BC61C8B}" type="sibTrans" cxnId="{C81E21D0-D601-4E31-9DA7-C662F2A09294}">
      <dgm:prSet/>
      <dgm:spPr/>
      <dgm:t>
        <a:bodyPr/>
        <a:lstStyle/>
        <a:p>
          <a:endParaRPr lang="en-US"/>
        </a:p>
      </dgm:t>
    </dgm:pt>
    <dgm:pt modelId="{E10F7585-F607-45B6-ABC4-D0BBA73176F7}">
      <dgm:prSet phldrT="[Text]"/>
      <dgm:spPr/>
      <dgm:t>
        <a:bodyPr/>
        <a:lstStyle/>
        <a:p>
          <a:r>
            <a:rPr lang="en-US" dirty="0" smtClean="0"/>
            <a:t> 5-10% of allocated time</a:t>
          </a:r>
          <a:endParaRPr lang="en-US" dirty="0"/>
        </a:p>
      </dgm:t>
    </dgm:pt>
    <dgm:pt modelId="{E427C619-0CE1-4BDF-8EA2-F1A4AC8B8D92}" type="parTrans" cxnId="{24BE868C-52C0-418C-B611-8BB97E54960A}">
      <dgm:prSet/>
      <dgm:spPr/>
      <dgm:t>
        <a:bodyPr/>
        <a:lstStyle/>
        <a:p>
          <a:endParaRPr lang="en-US"/>
        </a:p>
      </dgm:t>
    </dgm:pt>
    <dgm:pt modelId="{69C8902F-CE22-43B2-8949-F38B741FD4AE}" type="sibTrans" cxnId="{24BE868C-52C0-418C-B611-8BB97E54960A}">
      <dgm:prSet/>
      <dgm:spPr/>
      <dgm:t>
        <a:bodyPr/>
        <a:lstStyle/>
        <a:p>
          <a:endParaRPr lang="en-US"/>
        </a:p>
      </dgm:t>
    </dgm:pt>
    <dgm:pt modelId="{33130A36-331D-492B-A2B9-3B035E5C3AEA}">
      <dgm:prSet phldrT="[Text]"/>
      <dgm:spPr/>
      <dgm:t>
        <a:bodyPr/>
        <a:lstStyle/>
        <a:p>
          <a:r>
            <a:rPr lang="en-US" dirty="0" smtClean="0"/>
            <a:t>20-40% of allocated time</a:t>
          </a:r>
          <a:endParaRPr lang="en-US" dirty="0"/>
        </a:p>
      </dgm:t>
    </dgm:pt>
    <dgm:pt modelId="{218233BD-D553-4B79-AC93-2AEE4BB0173B}" type="parTrans" cxnId="{88B9BE0D-6645-4187-8F47-5C090B83931B}">
      <dgm:prSet/>
      <dgm:spPr/>
      <dgm:t>
        <a:bodyPr/>
        <a:lstStyle/>
        <a:p>
          <a:endParaRPr lang="en-US"/>
        </a:p>
      </dgm:t>
    </dgm:pt>
    <dgm:pt modelId="{F8E67C82-BC29-4E60-9AA6-9E99116BFBDD}" type="sibTrans" cxnId="{88B9BE0D-6645-4187-8F47-5C090B83931B}">
      <dgm:prSet/>
      <dgm:spPr/>
      <dgm:t>
        <a:bodyPr/>
        <a:lstStyle/>
        <a:p>
          <a:endParaRPr lang="en-US"/>
        </a:p>
      </dgm:t>
    </dgm:pt>
    <dgm:pt modelId="{DA176B0F-C08A-4A33-89C2-CF9DB2BC5B85}" type="pres">
      <dgm:prSet presAssocID="{54D63190-354F-4AA9-B50B-011B9721636D}" presName="cycleMatrixDiagram" presStyleCnt="0">
        <dgm:presLayoutVars>
          <dgm:chMax val="1"/>
          <dgm:dir/>
          <dgm:animLvl val="lvl"/>
          <dgm:resizeHandles val="exact"/>
        </dgm:presLayoutVars>
      </dgm:prSet>
      <dgm:spPr/>
      <dgm:t>
        <a:bodyPr/>
        <a:lstStyle/>
        <a:p>
          <a:endParaRPr lang="en-US"/>
        </a:p>
      </dgm:t>
    </dgm:pt>
    <dgm:pt modelId="{06F6C33B-5A81-489A-A7F5-719B06A90630}" type="pres">
      <dgm:prSet presAssocID="{54D63190-354F-4AA9-B50B-011B9721636D}" presName="children" presStyleCnt="0"/>
      <dgm:spPr/>
    </dgm:pt>
    <dgm:pt modelId="{7613BD8D-6558-4905-B434-CA174F40649A}" type="pres">
      <dgm:prSet presAssocID="{54D63190-354F-4AA9-B50B-011B9721636D}" presName="child1group" presStyleCnt="0"/>
      <dgm:spPr/>
    </dgm:pt>
    <dgm:pt modelId="{97EBBB09-C605-428E-B4D5-5D341D722D1B}" type="pres">
      <dgm:prSet presAssocID="{54D63190-354F-4AA9-B50B-011B9721636D}" presName="child1" presStyleLbl="bgAcc1" presStyleIdx="0" presStyleCnt="4" custLinFactNeighborX="-8683" custLinFactNeighborY="-1586"/>
      <dgm:spPr/>
      <dgm:t>
        <a:bodyPr/>
        <a:lstStyle/>
        <a:p>
          <a:endParaRPr lang="en-US"/>
        </a:p>
      </dgm:t>
    </dgm:pt>
    <dgm:pt modelId="{0CCA811F-7182-44F5-93A8-A6E5CF43FBDD}" type="pres">
      <dgm:prSet presAssocID="{54D63190-354F-4AA9-B50B-011B9721636D}" presName="child1Text" presStyleLbl="bgAcc1" presStyleIdx="0" presStyleCnt="4">
        <dgm:presLayoutVars>
          <dgm:bulletEnabled val="1"/>
        </dgm:presLayoutVars>
      </dgm:prSet>
      <dgm:spPr/>
      <dgm:t>
        <a:bodyPr/>
        <a:lstStyle/>
        <a:p>
          <a:endParaRPr lang="en-US"/>
        </a:p>
      </dgm:t>
    </dgm:pt>
    <dgm:pt modelId="{59B2E1D2-C2A9-458B-A4C3-D6853729E027}" type="pres">
      <dgm:prSet presAssocID="{54D63190-354F-4AA9-B50B-011B9721636D}" presName="child2group" presStyleCnt="0"/>
      <dgm:spPr/>
    </dgm:pt>
    <dgm:pt modelId="{B0277768-1483-4A2D-B842-BCD6A2F32ED4}" type="pres">
      <dgm:prSet presAssocID="{54D63190-354F-4AA9-B50B-011B9721636D}" presName="child2" presStyleLbl="bgAcc1" presStyleIdx="1" presStyleCnt="4" custLinFactNeighborX="25451" custLinFactNeighborY="-1586"/>
      <dgm:spPr/>
      <dgm:t>
        <a:bodyPr/>
        <a:lstStyle/>
        <a:p>
          <a:endParaRPr lang="en-US"/>
        </a:p>
      </dgm:t>
    </dgm:pt>
    <dgm:pt modelId="{25230793-8DC3-4E22-A6CE-F2BD6302AF9E}" type="pres">
      <dgm:prSet presAssocID="{54D63190-354F-4AA9-B50B-011B9721636D}" presName="child2Text" presStyleLbl="bgAcc1" presStyleIdx="1" presStyleCnt="4">
        <dgm:presLayoutVars>
          <dgm:bulletEnabled val="1"/>
        </dgm:presLayoutVars>
      </dgm:prSet>
      <dgm:spPr/>
      <dgm:t>
        <a:bodyPr/>
        <a:lstStyle/>
        <a:p>
          <a:endParaRPr lang="en-US"/>
        </a:p>
      </dgm:t>
    </dgm:pt>
    <dgm:pt modelId="{AE140D52-9B9E-4301-888E-524529E6A346}" type="pres">
      <dgm:prSet presAssocID="{54D63190-354F-4AA9-B50B-011B9721636D}" presName="child3group" presStyleCnt="0"/>
      <dgm:spPr/>
    </dgm:pt>
    <dgm:pt modelId="{D139E5FE-B4EE-495C-B82E-AD6DE9895555}" type="pres">
      <dgm:prSet presAssocID="{54D63190-354F-4AA9-B50B-011B9721636D}" presName="child3" presStyleLbl="bgAcc1" presStyleIdx="2" presStyleCnt="4" custLinFactNeighborX="10037" custLinFactNeighborY="64"/>
      <dgm:spPr/>
      <dgm:t>
        <a:bodyPr/>
        <a:lstStyle/>
        <a:p>
          <a:endParaRPr lang="en-US"/>
        </a:p>
      </dgm:t>
    </dgm:pt>
    <dgm:pt modelId="{28AC4FCA-51BA-4FD5-9A66-45731889E67B}" type="pres">
      <dgm:prSet presAssocID="{54D63190-354F-4AA9-B50B-011B9721636D}" presName="child3Text" presStyleLbl="bgAcc1" presStyleIdx="2" presStyleCnt="4">
        <dgm:presLayoutVars>
          <dgm:bulletEnabled val="1"/>
        </dgm:presLayoutVars>
      </dgm:prSet>
      <dgm:spPr/>
      <dgm:t>
        <a:bodyPr/>
        <a:lstStyle/>
        <a:p>
          <a:endParaRPr lang="en-US"/>
        </a:p>
      </dgm:t>
    </dgm:pt>
    <dgm:pt modelId="{D7B20ACF-CE5C-4A4F-A40B-47D78ED4A6F9}" type="pres">
      <dgm:prSet presAssocID="{54D63190-354F-4AA9-B50B-011B9721636D}" presName="child4group" presStyleCnt="0"/>
      <dgm:spPr/>
    </dgm:pt>
    <dgm:pt modelId="{E755D798-17A5-4899-8BF3-FF168C9F2E40}" type="pres">
      <dgm:prSet presAssocID="{54D63190-354F-4AA9-B50B-011B9721636D}" presName="child4" presStyleLbl="bgAcc1" presStyleIdx="3" presStyleCnt="4" custLinFactNeighborX="-11766" custLinFactNeighborY="64"/>
      <dgm:spPr/>
      <dgm:t>
        <a:bodyPr/>
        <a:lstStyle/>
        <a:p>
          <a:endParaRPr lang="en-US"/>
        </a:p>
      </dgm:t>
    </dgm:pt>
    <dgm:pt modelId="{D573678D-282D-4114-AEA7-55EC4D059378}" type="pres">
      <dgm:prSet presAssocID="{54D63190-354F-4AA9-B50B-011B9721636D}" presName="child4Text" presStyleLbl="bgAcc1" presStyleIdx="3" presStyleCnt="4">
        <dgm:presLayoutVars>
          <dgm:bulletEnabled val="1"/>
        </dgm:presLayoutVars>
      </dgm:prSet>
      <dgm:spPr/>
      <dgm:t>
        <a:bodyPr/>
        <a:lstStyle/>
        <a:p>
          <a:endParaRPr lang="en-US"/>
        </a:p>
      </dgm:t>
    </dgm:pt>
    <dgm:pt modelId="{208FC59D-452A-45A4-B139-3020C92B15A7}" type="pres">
      <dgm:prSet presAssocID="{54D63190-354F-4AA9-B50B-011B9721636D}" presName="childPlaceholder" presStyleCnt="0"/>
      <dgm:spPr/>
    </dgm:pt>
    <dgm:pt modelId="{10DB9318-9364-4CC2-8883-B857409BFD72}" type="pres">
      <dgm:prSet presAssocID="{54D63190-354F-4AA9-B50B-011B9721636D}" presName="circle" presStyleCnt="0"/>
      <dgm:spPr/>
    </dgm:pt>
    <dgm:pt modelId="{A386B786-4E95-41BE-9C1D-D0A578654960}" type="pres">
      <dgm:prSet presAssocID="{54D63190-354F-4AA9-B50B-011B9721636D}" presName="quadrant1" presStyleLbl="node1" presStyleIdx="0" presStyleCnt="4" custLinFactNeighborX="-4958" custLinFactNeighborY="-268">
        <dgm:presLayoutVars>
          <dgm:chMax val="1"/>
          <dgm:bulletEnabled val="1"/>
        </dgm:presLayoutVars>
      </dgm:prSet>
      <dgm:spPr/>
      <dgm:t>
        <a:bodyPr/>
        <a:lstStyle/>
        <a:p>
          <a:endParaRPr lang="en-US"/>
        </a:p>
      </dgm:t>
    </dgm:pt>
    <dgm:pt modelId="{613E5773-5317-4AE7-92A4-8BD139CF449E}" type="pres">
      <dgm:prSet presAssocID="{54D63190-354F-4AA9-B50B-011B9721636D}" presName="quadrant2" presStyleLbl="node1" presStyleIdx="1" presStyleCnt="4" custLinFactNeighborX="6483" custLinFactNeighborY="-268">
        <dgm:presLayoutVars>
          <dgm:chMax val="1"/>
          <dgm:bulletEnabled val="1"/>
        </dgm:presLayoutVars>
      </dgm:prSet>
      <dgm:spPr/>
      <dgm:t>
        <a:bodyPr/>
        <a:lstStyle/>
        <a:p>
          <a:endParaRPr lang="en-US"/>
        </a:p>
      </dgm:t>
    </dgm:pt>
    <dgm:pt modelId="{F8873AD0-D4EC-4C7E-98CE-4399B5992B88}" type="pres">
      <dgm:prSet presAssocID="{54D63190-354F-4AA9-B50B-011B9721636D}" presName="quadrant3" presStyleLbl="node1" presStyleIdx="2" presStyleCnt="4" custLinFactNeighborX="6483" custLinFactNeighborY="-2896">
        <dgm:presLayoutVars>
          <dgm:chMax val="1"/>
          <dgm:bulletEnabled val="1"/>
        </dgm:presLayoutVars>
      </dgm:prSet>
      <dgm:spPr/>
      <dgm:t>
        <a:bodyPr/>
        <a:lstStyle/>
        <a:p>
          <a:endParaRPr lang="en-US"/>
        </a:p>
      </dgm:t>
    </dgm:pt>
    <dgm:pt modelId="{EF5D0542-E893-4872-BC12-6F120AB6EDD3}" type="pres">
      <dgm:prSet presAssocID="{54D63190-354F-4AA9-B50B-011B9721636D}" presName="quadrant4" presStyleLbl="node1" presStyleIdx="3" presStyleCnt="4" custLinFactNeighborX="-4958" custLinFactNeighborY="-2896">
        <dgm:presLayoutVars>
          <dgm:chMax val="1"/>
          <dgm:bulletEnabled val="1"/>
        </dgm:presLayoutVars>
      </dgm:prSet>
      <dgm:spPr/>
      <dgm:t>
        <a:bodyPr/>
        <a:lstStyle/>
        <a:p>
          <a:endParaRPr lang="en-US"/>
        </a:p>
      </dgm:t>
    </dgm:pt>
    <dgm:pt modelId="{DAA650F3-03DA-42BD-9401-C6C9317952F7}" type="pres">
      <dgm:prSet presAssocID="{54D63190-354F-4AA9-B50B-011B9721636D}" presName="quadrantPlaceholder" presStyleCnt="0"/>
      <dgm:spPr/>
    </dgm:pt>
    <dgm:pt modelId="{BE3485F5-F5C2-4D77-9E2F-73C5A0C714A1}" type="pres">
      <dgm:prSet presAssocID="{54D63190-354F-4AA9-B50B-011B9721636D}" presName="center1" presStyleLbl="fgShp" presStyleIdx="0" presStyleCnt="2"/>
      <dgm:spPr/>
    </dgm:pt>
    <dgm:pt modelId="{BE227F48-26F4-4004-8861-58C188FDA249}" type="pres">
      <dgm:prSet presAssocID="{54D63190-354F-4AA9-B50B-011B9721636D}" presName="center2" presStyleLbl="fgShp" presStyleIdx="1" presStyleCnt="2"/>
      <dgm:spPr/>
    </dgm:pt>
  </dgm:ptLst>
  <dgm:cxnLst>
    <dgm:cxn modelId="{26F09BC1-3A17-4BD8-9B37-97D30D3C922F}" type="presOf" srcId="{8C255707-E1E6-4DC5-9FC0-3164AFD01C0F}" destId="{D573678D-282D-4114-AEA7-55EC4D059378}" srcOrd="1" destOrd="3" presId="urn:microsoft.com/office/officeart/2005/8/layout/cycle4"/>
    <dgm:cxn modelId="{41093523-B812-48A6-B9A9-3EFFD448EC61}" srcId="{54D63190-354F-4AA9-B50B-011B9721636D}" destId="{0490D5F4-D84E-4368-AC5E-23E00E41BD3C}" srcOrd="2" destOrd="0" parTransId="{AAC56B07-0C39-4153-B234-CD3864F0164C}" sibTransId="{424884FC-B2F7-49CA-85B0-753C23F2023D}"/>
    <dgm:cxn modelId="{116A445A-92FC-46B2-B983-22F33D010640}" type="presOf" srcId="{539E191F-0BB2-46E4-8F50-120EB2270678}" destId="{25230793-8DC3-4E22-A6CE-F2BD6302AF9E}" srcOrd="1" destOrd="0" presId="urn:microsoft.com/office/officeart/2005/8/layout/cycle4"/>
    <dgm:cxn modelId="{F82E2191-794A-4ED2-A150-622F31130988}" type="presOf" srcId="{AFB5D755-3CC4-42AC-BF76-ADC9947A8A50}" destId="{28AC4FCA-51BA-4FD5-9A66-45731889E67B}" srcOrd="1" destOrd="3" presId="urn:microsoft.com/office/officeart/2005/8/layout/cycle4"/>
    <dgm:cxn modelId="{02A2265E-3697-488E-8FC5-695C3BC8FA11}" type="presOf" srcId="{F5F9F27C-7551-44FF-9498-E9623D2F95CF}" destId="{EF5D0542-E893-4872-BC12-6F120AB6EDD3}" srcOrd="0" destOrd="0" presId="urn:microsoft.com/office/officeart/2005/8/layout/cycle4"/>
    <dgm:cxn modelId="{EC3D1BC1-ECF6-4387-A389-8D4E3D93FA60}" srcId="{C6B2B255-974A-48D3-A1FF-2C5CDCF02950}" destId="{A396FFD2-89B6-4576-9963-C303D5855532}" srcOrd="2" destOrd="0" parTransId="{DE8F98BF-268E-4FB4-BDA2-E1BA129A006F}" sibTransId="{6EC507CE-F569-42EB-88F7-A46919737384}"/>
    <dgm:cxn modelId="{0389EE6C-FF7E-4BE1-8BDC-F7970D2744F0}" type="presOf" srcId="{8C255707-E1E6-4DC5-9FC0-3164AFD01C0F}" destId="{E755D798-17A5-4899-8BF3-FF168C9F2E40}" srcOrd="0" destOrd="3" presId="urn:microsoft.com/office/officeart/2005/8/layout/cycle4"/>
    <dgm:cxn modelId="{85DF7436-A202-40FD-820B-A2E32D6DE681}" type="presOf" srcId="{33130A36-331D-492B-A2B9-3B035E5C3AEA}" destId="{25230793-8DC3-4E22-A6CE-F2BD6302AF9E}" srcOrd="1" destOrd="3" presId="urn:microsoft.com/office/officeart/2005/8/layout/cycle4"/>
    <dgm:cxn modelId="{7DC9128A-BEB5-49D2-8773-B23C0B1EA69D}" type="presOf" srcId="{539E191F-0BB2-46E4-8F50-120EB2270678}" destId="{B0277768-1483-4A2D-B842-BCD6A2F32ED4}" srcOrd="0" destOrd="0" presId="urn:microsoft.com/office/officeart/2005/8/layout/cycle4"/>
    <dgm:cxn modelId="{C81E21D0-D601-4E31-9DA7-C662F2A09294}" srcId="{F5F9F27C-7551-44FF-9498-E9623D2F95CF}" destId="{49F660B3-86E6-40E5-9A62-679E3878AC76}" srcOrd="4" destOrd="0" parTransId="{B0C92BC0-ED50-4EE3-819A-2F1E91D37DB9}" sibTransId="{B2801529-AB06-42C2-B85E-406E0BC61C8B}"/>
    <dgm:cxn modelId="{2D5A5EF6-7649-4557-B7FE-9C97C5FDAE47}" type="presOf" srcId="{948D7944-47EF-48D4-906F-58A70505FC0F}" destId="{28AC4FCA-51BA-4FD5-9A66-45731889E67B}" srcOrd="1" destOrd="1" presId="urn:microsoft.com/office/officeart/2005/8/layout/cycle4"/>
    <dgm:cxn modelId="{2FC51A11-8764-41A6-A123-0C7C63AE09AA}" type="presOf" srcId="{A9B62E56-D80E-46C2-8199-0D454495EF60}" destId="{D139E5FE-B4EE-495C-B82E-AD6DE9895555}" srcOrd="0" destOrd="2" presId="urn:microsoft.com/office/officeart/2005/8/layout/cycle4"/>
    <dgm:cxn modelId="{7D0FCECA-0E7C-456E-98DD-C0E041AEEF3C}" type="presOf" srcId="{8CE2C64A-8AEF-4BED-B49E-5157B2484FD7}" destId="{B0277768-1483-4A2D-B842-BCD6A2F32ED4}" srcOrd="0" destOrd="1" presId="urn:microsoft.com/office/officeart/2005/8/layout/cycle4"/>
    <dgm:cxn modelId="{FBADC7E7-A743-46C5-AEA7-80D3AEA4810E}" type="presOf" srcId="{AFB5D755-3CC4-42AC-BF76-ADC9947A8A50}" destId="{D139E5FE-B4EE-495C-B82E-AD6DE9895555}" srcOrd="0" destOrd="3" presId="urn:microsoft.com/office/officeart/2005/8/layout/cycle4"/>
    <dgm:cxn modelId="{323E2E23-FBAA-4BA6-8C6C-3DD20D1D1B96}" type="presOf" srcId="{AAE7FDAF-1AAB-422C-BA03-10AB96B23BA2}" destId="{25230793-8DC3-4E22-A6CE-F2BD6302AF9E}" srcOrd="1" destOrd="2" presId="urn:microsoft.com/office/officeart/2005/8/layout/cycle4"/>
    <dgm:cxn modelId="{48B05842-CD9C-4DDC-8C5B-8BB4FD510A71}" srcId="{17EA943E-4D47-4FDC-9360-E5E0FE9B3B83}" destId="{539E191F-0BB2-46E4-8F50-120EB2270678}" srcOrd="0" destOrd="0" parTransId="{F2F6229E-6529-447D-A3EB-EC5015BCE7F1}" sibTransId="{119285FF-8729-4640-9893-AB2AD8D2D781}"/>
    <dgm:cxn modelId="{4C14444D-A49B-4D6C-A436-424A218236EF}" type="presOf" srcId="{798F1780-0B00-42BD-8093-54093EC05B57}" destId="{E755D798-17A5-4899-8BF3-FF168C9F2E40}" srcOrd="0" destOrd="0" presId="urn:microsoft.com/office/officeart/2005/8/layout/cycle4"/>
    <dgm:cxn modelId="{B12BD917-551F-4AE8-B164-866F03E81289}" type="presOf" srcId="{E10F7585-F607-45B6-ABC4-D0BBA73176F7}" destId="{97EBBB09-C605-428E-B4D5-5D341D722D1B}" srcOrd="0" destOrd="3" presId="urn:microsoft.com/office/officeart/2005/8/layout/cycle4"/>
    <dgm:cxn modelId="{541FB4D1-9BBA-41C1-A2CC-E13BA9086784}" type="presOf" srcId="{232878EC-7D69-41A7-B5F5-23AB9A62F16B}" destId="{97EBBB09-C605-428E-B4D5-5D341D722D1B}" srcOrd="0" destOrd="1" presId="urn:microsoft.com/office/officeart/2005/8/layout/cycle4"/>
    <dgm:cxn modelId="{7207C67A-D120-462D-9AD2-26A6EC63418A}" srcId="{54D63190-354F-4AA9-B50B-011B9721636D}" destId="{C6B2B255-974A-48D3-A1FF-2C5CDCF02950}" srcOrd="0" destOrd="0" parTransId="{E15346D5-8AEF-4E9F-B7C6-9E8319FAD66F}" sibTransId="{5F56A02F-2AA2-419B-98A3-989AE60EBCE9}"/>
    <dgm:cxn modelId="{7C570398-4CB3-4DA8-8555-A98F1D40745A}" type="presOf" srcId="{0490D5F4-D84E-4368-AC5E-23E00E41BD3C}" destId="{F8873AD0-D4EC-4C7E-98CE-4399B5992B88}" srcOrd="0" destOrd="0" presId="urn:microsoft.com/office/officeart/2005/8/layout/cycle4"/>
    <dgm:cxn modelId="{B1F91F6C-69D9-4677-B8DE-8645DCADF502}" type="presOf" srcId="{49F660B3-86E6-40E5-9A62-679E3878AC76}" destId="{E755D798-17A5-4899-8BF3-FF168C9F2E40}" srcOrd="0" destOrd="4" presId="urn:microsoft.com/office/officeart/2005/8/layout/cycle4"/>
    <dgm:cxn modelId="{51D718C0-36E9-419E-A361-6DA5D1512D05}" type="presOf" srcId="{54D63190-354F-4AA9-B50B-011B9721636D}" destId="{DA176B0F-C08A-4A33-89C2-CF9DB2BC5B85}" srcOrd="0" destOrd="0" presId="urn:microsoft.com/office/officeart/2005/8/layout/cycle4"/>
    <dgm:cxn modelId="{7349757B-2E7C-46B3-9279-03DF2E702E37}" type="presOf" srcId="{C6B2B255-974A-48D3-A1FF-2C5CDCF02950}" destId="{A386B786-4E95-41BE-9C1D-D0A578654960}" srcOrd="0" destOrd="0" presId="urn:microsoft.com/office/officeart/2005/8/layout/cycle4"/>
    <dgm:cxn modelId="{C8F087AE-9262-4131-BCA1-A7D658FC1DD7}" srcId="{54D63190-354F-4AA9-B50B-011B9721636D}" destId="{17EA943E-4D47-4FDC-9360-E5E0FE9B3B83}" srcOrd="1" destOrd="0" parTransId="{31B9399D-93E7-4450-9A7B-43730D799ECD}" sibTransId="{4AC3C055-78B7-4FD9-9C8C-543D8A71E963}"/>
    <dgm:cxn modelId="{0784A9C6-6D4E-4CEF-AB4E-A71E88AAFF09}" srcId="{F5F9F27C-7551-44FF-9498-E9623D2F95CF}" destId="{8C255707-E1E6-4DC5-9FC0-3164AFD01C0F}" srcOrd="3" destOrd="0" parTransId="{08F71F6D-1AF7-46DA-8684-BE640D93B3E8}" sibTransId="{BA8544F5-C1C3-4382-9509-845823793045}"/>
    <dgm:cxn modelId="{5AFADD1E-C83D-4645-B89E-D8305592EB27}" type="presOf" srcId="{E10F7585-F607-45B6-ABC4-D0BBA73176F7}" destId="{0CCA811F-7182-44F5-93A8-A6E5CF43FBDD}" srcOrd="1" destOrd="3" presId="urn:microsoft.com/office/officeart/2005/8/layout/cycle4"/>
    <dgm:cxn modelId="{6D596CC5-7862-4C45-AFB1-A9DD22917517}" type="presOf" srcId="{A396FFD2-89B6-4576-9963-C303D5855532}" destId="{97EBBB09-C605-428E-B4D5-5D341D722D1B}" srcOrd="0" destOrd="2" presId="urn:microsoft.com/office/officeart/2005/8/layout/cycle4"/>
    <dgm:cxn modelId="{F724ADF5-417A-4318-A916-C952FC77EEFC}" type="presOf" srcId="{AA3DFAE0-EFE4-432A-871A-19FF3A8BF81B}" destId="{0CCA811F-7182-44F5-93A8-A6E5CF43FBDD}" srcOrd="1" destOrd="0" presId="urn:microsoft.com/office/officeart/2005/8/layout/cycle4"/>
    <dgm:cxn modelId="{3A63A63E-9835-4F22-B7B0-C00E8A04A36F}" type="presOf" srcId="{A9B62E56-D80E-46C2-8199-0D454495EF60}" destId="{28AC4FCA-51BA-4FD5-9A66-45731889E67B}" srcOrd="1" destOrd="2" presId="urn:microsoft.com/office/officeart/2005/8/layout/cycle4"/>
    <dgm:cxn modelId="{B1E243C7-BF49-4C41-8994-5C6E0FE54812}" type="presOf" srcId="{A396FFD2-89B6-4576-9963-C303D5855532}" destId="{0CCA811F-7182-44F5-93A8-A6E5CF43FBDD}" srcOrd="1" destOrd="2" presId="urn:microsoft.com/office/officeart/2005/8/layout/cycle4"/>
    <dgm:cxn modelId="{1940245F-E076-438E-BF19-551B9B78DFCC}" srcId="{0490D5F4-D84E-4368-AC5E-23E00E41BD3C}" destId="{AFB5D755-3CC4-42AC-BF76-ADC9947A8A50}" srcOrd="3" destOrd="0" parTransId="{B3A179AC-F6EF-438F-9630-70B5DD2C821B}" sibTransId="{CD17A7D6-4497-4D7D-BFB6-AF38EACC54D9}"/>
    <dgm:cxn modelId="{88B9BE0D-6645-4187-8F47-5C090B83931B}" srcId="{17EA943E-4D47-4FDC-9360-E5E0FE9B3B83}" destId="{33130A36-331D-492B-A2B9-3B035E5C3AEA}" srcOrd="3" destOrd="0" parTransId="{218233BD-D553-4B79-AC93-2AEE4BB0173B}" sibTransId="{F8E67C82-BC29-4E60-9AA6-9E99116BFBDD}"/>
    <dgm:cxn modelId="{087BA629-A154-4D55-AC51-C172D654EB6A}" srcId="{0490D5F4-D84E-4368-AC5E-23E00E41BD3C}" destId="{948D7944-47EF-48D4-906F-58A70505FC0F}" srcOrd="1" destOrd="0" parTransId="{10E04433-41BD-4482-8B33-A08334CD52F1}" sibTransId="{A01ABBAD-38E1-4F59-9EC9-E13A518B490E}"/>
    <dgm:cxn modelId="{967C13FC-A48E-4CF7-B8BE-097339F805D6}" srcId="{F5F9F27C-7551-44FF-9498-E9623D2F95CF}" destId="{BD0859A0-7B99-4E8B-81AF-13A2F04C0727}" srcOrd="1" destOrd="0" parTransId="{EEDA9F5C-2965-4F1B-A927-77AF74428CB5}" sibTransId="{9CF02FB0-035D-46E5-A889-9A602B75B7B3}"/>
    <dgm:cxn modelId="{F542698D-8EF9-4533-A2E0-E065CE6E7D97}" srcId="{C6B2B255-974A-48D3-A1FF-2C5CDCF02950}" destId="{232878EC-7D69-41A7-B5F5-23AB9A62F16B}" srcOrd="1" destOrd="0" parTransId="{7D427CC7-2E70-48E3-9023-C376C3A5D71B}" sibTransId="{6952CA28-E282-45C4-BB4E-43FA057EB18C}"/>
    <dgm:cxn modelId="{71BACF8E-3D1E-4EFE-A027-738718E60659}" type="presOf" srcId="{17EA943E-4D47-4FDC-9360-E5E0FE9B3B83}" destId="{613E5773-5317-4AE7-92A4-8BD139CF449E}" srcOrd="0" destOrd="0" presId="urn:microsoft.com/office/officeart/2005/8/layout/cycle4"/>
    <dgm:cxn modelId="{8592C5C9-2D28-4508-A109-D9E0243EA995}" type="presOf" srcId="{49F660B3-86E6-40E5-9A62-679E3878AC76}" destId="{D573678D-282D-4114-AEA7-55EC4D059378}" srcOrd="1" destOrd="4" presId="urn:microsoft.com/office/officeart/2005/8/layout/cycle4"/>
    <dgm:cxn modelId="{7557D0CA-8D76-4FF1-BACF-3A1A7D4AB4A2}" srcId="{17EA943E-4D47-4FDC-9360-E5E0FE9B3B83}" destId="{AAE7FDAF-1AAB-422C-BA03-10AB96B23BA2}" srcOrd="2" destOrd="0" parTransId="{C60EDECA-973C-48FD-8C19-E0F95C8FABAB}" sibTransId="{C541ACB9-2B32-4E9A-B924-3BEE00E7D4C0}"/>
    <dgm:cxn modelId="{A3484BA1-FFD2-4084-9028-8CB52041DE37}" srcId="{C6B2B255-974A-48D3-A1FF-2C5CDCF02950}" destId="{AA3DFAE0-EFE4-432A-871A-19FF3A8BF81B}" srcOrd="0" destOrd="0" parTransId="{4089CD99-4B42-46FE-9F49-378430950F96}" sibTransId="{EE9F2D20-6ACA-428F-BAA3-1349CD687285}"/>
    <dgm:cxn modelId="{57CE3047-2F02-4044-935A-4D50D5209F1C}" type="presOf" srcId="{232878EC-7D69-41A7-B5F5-23AB9A62F16B}" destId="{0CCA811F-7182-44F5-93A8-A6E5CF43FBDD}" srcOrd="1" destOrd="1" presId="urn:microsoft.com/office/officeart/2005/8/layout/cycle4"/>
    <dgm:cxn modelId="{74121B28-F1AC-48AF-AB71-CFD034A8DE00}" srcId="{54D63190-354F-4AA9-B50B-011B9721636D}" destId="{F5F9F27C-7551-44FF-9498-E9623D2F95CF}" srcOrd="3" destOrd="0" parTransId="{B27AF8CC-6CC9-49FE-A97D-22389DBDF8A6}" sibTransId="{684AA293-DE60-4F71-8A5A-7E269126D2F4}"/>
    <dgm:cxn modelId="{525EBDDD-096A-4741-9E92-856E17E24FF1}" srcId="{17EA943E-4D47-4FDC-9360-E5E0FE9B3B83}" destId="{8CE2C64A-8AEF-4BED-B49E-5157B2484FD7}" srcOrd="1" destOrd="0" parTransId="{1E826D00-92ED-4C8C-A9DE-E812350BE989}" sibTransId="{9F4F7F37-1906-4D56-8ABE-1C4F217DF6D0}"/>
    <dgm:cxn modelId="{A466108D-AEEB-4EE5-B392-2291A7F82590}" srcId="{F5F9F27C-7551-44FF-9498-E9623D2F95CF}" destId="{798F1780-0B00-42BD-8093-54093EC05B57}" srcOrd="0" destOrd="0" parTransId="{A9293ECA-CB4C-40AA-ABA9-6EEA86BE301B}" sibTransId="{715E6647-DAD6-4F30-894A-C077168F9FDE}"/>
    <dgm:cxn modelId="{62B4A67D-7EC9-4483-B8F3-0642EEE64905}" type="presOf" srcId="{AA3DFAE0-EFE4-432A-871A-19FF3A8BF81B}" destId="{97EBBB09-C605-428E-B4D5-5D341D722D1B}" srcOrd="0" destOrd="0" presId="urn:microsoft.com/office/officeart/2005/8/layout/cycle4"/>
    <dgm:cxn modelId="{3D6E09E7-ADF7-41F2-83CA-B31C359967F2}" type="presOf" srcId="{8CE2C64A-8AEF-4BED-B49E-5157B2484FD7}" destId="{25230793-8DC3-4E22-A6CE-F2BD6302AF9E}" srcOrd="1" destOrd="1" presId="urn:microsoft.com/office/officeart/2005/8/layout/cycle4"/>
    <dgm:cxn modelId="{459AA632-B17E-4AD7-884B-A8B4F27D0FBB}" type="presOf" srcId="{AAE7FDAF-1AAB-422C-BA03-10AB96B23BA2}" destId="{B0277768-1483-4A2D-B842-BCD6A2F32ED4}" srcOrd="0" destOrd="2" presId="urn:microsoft.com/office/officeart/2005/8/layout/cycle4"/>
    <dgm:cxn modelId="{672C07D4-F752-4952-A798-48D16DF9E37B}" type="presOf" srcId="{6947345F-1DAC-4EC7-81E0-5415D6B8505B}" destId="{D139E5FE-B4EE-495C-B82E-AD6DE9895555}" srcOrd="0" destOrd="0" presId="urn:microsoft.com/office/officeart/2005/8/layout/cycle4"/>
    <dgm:cxn modelId="{355F9E38-FD87-4CAD-A06C-DD48ADC075D1}" type="presOf" srcId="{798F1780-0B00-42BD-8093-54093EC05B57}" destId="{D573678D-282D-4114-AEA7-55EC4D059378}" srcOrd="1" destOrd="0" presId="urn:microsoft.com/office/officeart/2005/8/layout/cycle4"/>
    <dgm:cxn modelId="{72AF7DD5-028C-4D79-9599-79CD624F8C16}" type="presOf" srcId="{7A83D0A3-1052-436D-BF7B-3340E0F60B51}" destId="{E755D798-17A5-4899-8BF3-FF168C9F2E40}" srcOrd="0" destOrd="2" presId="urn:microsoft.com/office/officeart/2005/8/layout/cycle4"/>
    <dgm:cxn modelId="{24BE868C-52C0-418C-B611-8BB97E54960A}" srcId="{C6B2B255-974A-48D3-A1FF-2C5CDCF02950}" destId="{E10F7585-F607-45B6-ABC4-D0BBA73176F7}" srcOrd="3" destOrd="0" parTransId="{E427C619-0CE1-4BDF-8EA2-F1A4AC8B8D92}" sibTransId="{69C8902F-CE22-43B2-8949-F38B741FD4AE}"/>
    <dgm:cxn modelId="{65DC6742-1C72-4A20-8CE0-A38560653688}" type="presOf" srcId="{6947345F-1DAC-4EC7-81E0-5415D6B8505B}" destId="{28AC4FCA-51BA-4FD5-9A66-45731889E67B}" srcOrd="1" destOrd="0" presId="urn:microsoft.com/office/officeart/2005/8/layout/cycle4"/>
    <dgm:cxn modelId="{A68A5AF4-F48E-46A9-A3F5-EE1EFB79FDB6}" srcId="{0490D5F4-D84E-4368-AC5E-23E00E41BD3C}" destId="{6947345F-1DAC-4EC7-81E0-5415D6B8505B}" srcOrd="0" destOrd="0" parTransId="{871A9F07-A9A9-4EBB-AA46-2AE455226A0B}" sibTransId="{FC3DDBCB-F437-448B-BAB7-0AD4025B2BD6}"/>
    <dgm:cxn modelId="{E8F918C1-EEDA-43E7-87BE-3BE50DA3B0DD}" srcId="{0490D5F4-D84E-4368-AC5E-23E00E41BD3C}" destId="{A9B62E56-D80E-46C2-8199-0D454495EF60}" srcOrd="2" destOrd="0" parTransId="{474C8B7D-3035-46A8-8F33-E5D6B4EDB21F}" sibTransId="{78A09E30-E07D-4E94-9BB4-A2630F9D1CFE}"/>
    <dgm:cxn modelId="{E7AA82C3-8A8C-45EB-BA2D-8925F26BC29C}" type="presOf" srcId="{33130A36-331D-492B-A2B9-3B035E5C3AEA}" destId="{B0277768-1483-4A2D-B842-BCD6A2F32ED4}" srcOrd="0" destOrd="3" presId="urn:microsoft.com/office/officeart/2005/8/layout/cycle4"/>
    <dgm:cxn modelId="{105822E2-D6CB-4042-B2ED-E2A976C67072}" type="presOf" srcId="{948D7944-47EF-48D4-906F-58A70505FC0F}" destId="{D139E5FE-B4EE-495C-B82E-AD6DE9895555}" srcOrd="0" destOrd="1" presId="urn:microsoft.com/office/officeart/2005/8/layout/cycle4"/>
    <dgm:cxn modelId="{716CDD08-0B00-4101-A4B7-A98C42979ED4}" type="presOf" srcId="{BD0859A0-7B99-4E8B-81AF-13A2F04C0727}" destId="{E755D798-17A5-4899-8BF3-FF168C9F2E40}" srcOrd="0" destOrd="1" presId="urn:microsoft.com/office/officeart/2005/8/layout/cycle4"/>
    <dgm:cxn modelId="{A6CCD6B6-76A5-4FFA-A5DA-7F76664D138F}" srcId="{F5F9F27C-7551-44FF-9498-E9623D2F95CF}" destId="{7A83D0A3-1052-436D-BF7B-3340E0F60B51}" srcOrd="2" destOrd="0" parTransId="{081D610B-C8E5-4164-9C0E-9749B3A913E8}" sibTransId="{A5C06CE2-69E2-445E-B022-B02819CA2D1F}"/>
    <dgm:cxn modelId="{955EAB0C-8884-4C60-9AA9-87FEB52DCC4E}" type="presOf" srcId="{BD0859A0-7B99-4E8B-81AF-13A2F04C0727}" destId="{D573678D-282D-4114-AEA7-55EC4D059378}" srcOrd="1" destOrd="1" presId="urn:microsoft.com/office/officeart/2005/8/layout/cycle4"/>
    <dgm:cxn modelId="{39BBD1B7-912A-48FC-B60F-8AFC49226998}" type="presOf" srcId="{7A83D0A3-1052-436D-BF7B-3340E0F60B51}" destId="{D573678D-282D-4114-AEA7-55EC4D059378}" srcOrd="1" destOrd="2" presId="urn:microsoft.com/office/officeart/2005/8/layout/cycle4"/>
    <dgm:cxn modelId="{6E758152-1E0B-4AE2-B458-C4D44A6990DA}" type="presParOf" srcId="{DA176B0F-C08A-4A33-89C2-CF9DB2BC5B85}" destId="{06F6C33B-5A81-489A-A7F5-719B06A90630}" srcOrd="0" destOrd="0" presId="urn:microsoft.com/office/officeart/2005/8/layout/cycle4"/>
    <dgm:cxn modelId="{2EF238AE-1742-4022-B20D-BB96C233600B}" type="presParOf" srcId="{06F6C33B-5A81-489A-A7F5-719B06A90630}" destId="{7613BD8D-6558-4905-B434-CA174F40649A}" srcOrd="0" destOrd="0" presId="urn:microsoft.com/office/officeart/2005/8/layout/cycle4"/>
    <dgm:cxn modelId="{28093561-3CE4-4597-B5D6-CAD29135CEEA}" type="presParOf" srcId="{7613BD8D-6558-4905-B434-CA174F40649A}" destId="{97EBBB09-C605-428E-B4D5-5D341D722D1B}" srcOrd="0" destOrd="0" presId="urn:microsoft.com/office/officeart/2005/8/layout/cycle4"/>
    <dgm:cxn modelId="{F0C48C02-350E-40F9-B513-40AB2DA13B04}" type="presParOf" srcId="{7613BD8D-6558-4905-B434-CA174F40649A}" destId="{0CCA811F-7182-44F5-93A8-A6E5CF43FBDD}" srcOrd="1" destOrd="0" presId="urn:microsoft.com/office/officeart/2005/8/layout/cycle4"/>
    <dgm:cxn modelId="{977AA395-A54D-4332-8F54-06DF29A482CC}" type="presParOf" srcId="{06F6C33B-5A81-489A-A7F5-719B06A90630}" destId="{59B2E1D2-C2A9-458B-A4C3-D6853729E027}" srcOrd="1" destOrd="0" presId="urn:microsoft.com/office/officeart/2005/8/layout/cycle4"/>
    <dgm:cxn modelId="{50618348-573B-42A1-BE27-C709D05D3E51}" type="presParOf" srcId="{59B2E1D2-C2A9-458B-A4C3-D6853729E027}" destId="{B0277768-1483-4A2D-B842-BCD6A2F32ED4}" srcOrd="0" destOrd="0" presId="urn:microsoft.com/office/officeart/2005/8/layout/cycle4"/>
    <dgm:cxn modelId="{D8072B8B-2ED3-43CE-927C-457EA184B29B}" type="presParOf" srcId="{59B2E1D2-C2A9-458B-A4C3-D6853729E027}" destId="{25230793-8DC3-4E22-A6CE-F2BD6302AF9E}" srcOrd="1" destOrd="0" presId="urn:microsoft.com/office/officeart/2005/8/layout/cycle4"/>
    <dgm:cxn modelId="{3B046D71-246E-45FF-BC19-1BC54DB37281}" type="presParOf" srcId="{06F6C33B-5A81-489A-A7F5-719B06A90630}" destId="{AE140D52-9B9E-4301-888E-524529E6A346}" srcOrd="2" destOrd="0" presId="urn:microsoft.com/office/officeart/2005/8/layout/cycle4"/>
    <dgm:cxn modelId="{AFC94C09-D596-4A3C-AF28-9D359CC2FE9C}" type="presParOf" srcId="{AE140D52-9B9E-4301-888E-524529E6A346}" destId="{D139E5FE-B4EE-495C-B82E-AD6DE9895555}" srcOrd="0" destOrd="0" presId="urn:microsoft.com/office/officeart/2005/8/layout/cycle4"/>
    <dgm:cxn modelId="{B5AE92BA-BABE-42A5-A293-6959A7722A34}" type="presParOf" srcId="{AE140D52-9B9E-4301-888E-524529E6A346}" destId="{28AC4FCA-51BA-4FD5-9A66-45731889E67B}" srcOrd="1" destOrd="0" presId="urn:microsoft.com/office/officeart/2005/8/layout/cycle4"/>
    <dgm:cxn modelId="{8A356033-373F-48D2-9D14-B6C713A7D809}" type="presParOf" srcId="{06F6C33B-5A81-489A-A7F5-719B06A90630}" destId="{D7B20ACF-CE5C-4A4F-A40B-47D78ED4A6F9}" srcOrd="3" destOrd="0" presId="urn:microsoft.com/office/officeart/2005/8/layout/cycle4"/>
    <dgm:cxn modelId="{DA0A8CC4-D393-403D-9C75-B062C207B4C7}" type="presParOf" srcId="{D7B20ACF-CE5C-4A4F-A40B-47D78ED4A6F9}" destId="{E755D798-17A5-4899-8BF3-FF168C9F2E40}" srcOrd="0" destOrd="0" presId="urn:microsoft.com/office/officeart/2005/8/layout/cycle4"/>
    <dgm:cxn modelId="{73F04400-33A7-44B3-9BA5-CEBE1FD984EC}" type="presParOf" srcId="{D7B20ACF-CE5C-4A4F-A40B-47D78ED4A6F9}" destId="{D573678D-282D-4114-AEA7-55EC4D059378}" srcOrd="1" destOrd="0" presId="urn:microsoft.com/office/officeart/2005/8/layout/cycle4"/>
    <dgm:cxn modelId="{BF180448-67A4-4AC2-ADC8-1475E5C3A288}" type="presParOf" srcId="{06F6C33B-5A81-489A-A7F5-719B06A90630}" destId="{208FC59D-452A-45A4-B139-3020C92B15A7}" srcOrd="4" destOrd="0" presId="urn:microsoft.com/office/officeart/2005/8/layout/cycle4"/>
    <dgm:cxn modelId="{2EBD8FE9-FB7C-4679-936A-EB45F94DCD6F}" type="presParOf" srcId="{DA176B0F-C08A-4A33-89C2-CF9DB2BC5B85}" destId="{10DB9318-9364-4CC2-8883-B857409BFD72}" srcOrd="1" destOrd="0" presId="urn:microsoft.com/office/officeart/2005/8/layout/cycle4"/>
    <dgm:cxn modelId="{43F432C9-FEB7-4F99-8430-03E4C733E7A1}" type="presParOf" srcId="{10DB9318-9364-4CC2-8883-B857409BFD72}" destId="{A386B786-4E95-41BE-9C1D-D0A578654960}" srcOrd="0" destOrd="0" presId="urn:microsoft.com/office/officeart/2005/8/layout/cycle4"/>
    <dgm:cxn modelId="{1DC72932-D513-4697-9F6A-777700658AC5}" type="presParOf" srcId="{10DB9318-9364-4CC2-8883-B857409BFD72}" destId="{613E5773-5317-4AE7-92A4-8BD139CF449E}" srcOrd="1" destOrd="0" presId="urn:microsoft.com/office/officeart/2005/8/layout/cycle4"/>
    <dgm:cxn modelId="{B5FC058C-2239-46A9-8801-9312D6783B87}" type="presParOf" srcId="{10DB9318-9364-4CC2-8883-B857409BFD72}" destId="{F8873AD0-D4EC-4C7E-98CE-4399B5992B88}" srcOrd="2" destOrd="0" presId="urn:microsoft.com/office/officeart/2005/8/layout/cycle4"/>
    <dgm:cxn modelId="{9A9216A0-598B-4E0C-84B3-F0DD5F6A95E6}" type="presParOf" srcId="{10DB9318-9364-4CC2-8883-B857409BFD72}" destId="{EF5D0542-E893-4872-BC12-6F120AB6EDD3}" srcOrd="3" destOrd="0" presId="urn:microsoft.com/office/officeart/2005/8/layout/cycle4"/>
    <dgm:cxn modelId="{916E4F93-C23E-41BD-83EA-F16B40014F17}" type="presParOf" srcId="{10DB9318-9364-4CC2-8883-B857409BFD72}" destId="{DAA650F3-03DA-42BD-9401-C6C9317952F7}" srcOrd="4" destOrd="0" presId="urn:microsoft.com/office/officeart/2005/8/layout/cycle4"/>
    <dgm:cxn modelId="{200EA3E2-6DAD-4950-B5DE-0C2835073A61}" type="presParOf" srcId="{DA176B0F-C08A-4A33-89C2-CF9DB2BC5B85}" destId="{BE3485F5-F5C2-4D77-9E2F-73C5A0C714A1}" srcOrd="2" destOrd="0" presId="urn:microsoft.com/office/officeart/2005/8/layout/cycle4"/>
    <dgm:cxn modelId="{CBCF45A3-1EB5-4BB6-AB65-BAC5A8D2C0DD}" type="presParOf" srcId="{DA176B0F-C08A-4A33-89C2-CF9DB2BC5B85}" destId="{BE227F48-26F4-4004-8861-58C188FDA249}" srcOrd="3" destOrd="0" presId="urn:microsoft.com/office/officeart/2005/8/layout/cycle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98FCC44-2D09-48D1-95C9-8742DD18062C}">
      <dsp:nvSpPr>
        <dsp:cNvPr id="0" name=""/>
        <dsp:cNvSpPr/>
      </dsp:nvSpPr>
      <dsp:spPr>
        <a:xfrm>
          <a:off x="240547" y="-76211"/>
          <a:ext cx="7386250" cy="4057376"/>
        </a:xfrm>
        <a:prstGeom prst="circularArrow">
          <a:avLst>
            <a:gd name="adj1" fmla="val 5274"/>
            <a:gd name="adj2" fmla="val 312630"/>
            <a:gd name="adj3" fmla="val 14234790"/>
            <a:gd name="adj4" fmla="val 17123123"/>
            <a:gd name="adj5" fmla="val 5477"/>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EC03F93-431F-4CB8-AB98-7CF8D3553251}">
      <dsp:nvSpPr>
        <dsp:cNvPr id="0" name=""/>
        <dsp:cNvSpPr/>
      </dsp:nvSpPr>
      <dsp:spPr>
        <a:xfrm>
          <a:off x="3155919" y="1815"/>
          <a:ext cx="1536762" cy="768381"/>
        </a:xfrm>
        <a:prstGeom prst="roundRect">
          <a:avLst/>
        </a:prstGeom>
        <a:solidFill>
          <a:schemeClr val="accent2"/>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Observe</a:t>
          </a:r>
          <a:endParaRPr lang="en-US" sz="1600" kern="1200" dirty="0"/>
        </a:p>
      </dsp:txBody>
      <dsp:txXfrm>
        <a:off x="3193428" y="39324"/>
        <a:ext cx="1461744" cy="693363"/>
      </dsp:txXfrm>
    </dsp:sp>
    <dsp:sp modelId="{6D593237-AFE1-4211-BF1A-3A10DF6A6107}">
      <dsp:nvSpPr>
        <dsp:cNvPr id="0" name=""/>
        <dsp:cNvSpPr/>
      </dsp:nvSpPr>
      <dsp:spPr>
        <a:xfrm>
          <a:off x="4581392" y="824812"/>
          <a:ext cx="1536762" cy="768381"/>
        </a:xfrm>
        <a:prstGeom prst="roundRect">
          <a:avLst/>
        </a:prstGeom>
        <a:solidFill>
          <a:schemeClr val="tx1"/>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Inquire</a:t>
          </a:r>
          <a:endParaRPr lang="en-US" sz="1600" kern="1200" dirty="0"/>
        </a:p>
      </dsp:txBody>
      <dsp:txXfrm>
        <a:off x="4618901" y="862321"/>
        <a:ext cx="1461744" cy="693363"/>
      </dsp:txXfrm>
    </dsp:sp>
    <dsp:sp modelId="{C22F9207-D812-4F86-A2D4-9C1631B88F91}">
      <dsp:nvSpPr>
        <dsp:cNvPr id="0" name=""/>
        <dsp:cNvSpPr/>
      </dsp:nvSpPr>
      <dsp:spPr>
        <a:xfrm>
          <a:off x="4612381" y="2098844"/>
          <a:ext cx="1536762" cy="768381"/>
        </a:xfrm>
        <a:prstGeom prst="roundRect">
          <a:avLst/>
        </a:prstGeom>
        <a:solidFill>
          <a:schemeClr val="accent3"/>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Diagnose</a:t>
          </a:r>
          <a:endParaRPr lang="en-US" sz="1600" kern="1200" dirty="0"/>
        </a:p>
      </dsp:txBody>
      <dsp:txXfrm>
        <a:off x="4649890" y="2136353"/>
        <a:ext cx="1461744" cy="693363"/>
      </dsp:txXfrm>
    </dsp:sp>
    <dsp:sp modelId="{D50A4628-25A1-4E67-86EA-B07474E9BB7E}">
      <dsp:nvSpPr>
        <dsp:cNvPr id="0" name=""/>
        <dsp:cNvSpPr/>
      </dsp:nvSpPr>
      <dsp:spPr>
        <a:xfrm>
          <a:off x="3117819" y="3064251"/>
          <a:ext cx="1536762" cy="768381"/>
        </a:xfrm>
        <a:prstGeom prst="roundRect">
          <a:avLst/>
        </a:prstGeom>
        <a:solidFill>
          <a:schemeClr val="accent4"/>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Design</a:t>
          </a:r>
          <a:endParaRPr lang="en-US" sz="1600" kern="1200" dirty="0"/>
        </a:p>
      </dsp:txBody>
      <dsp:txXfrm>
        <a:off x="3155328" y="3101760"/>
        <a:ext cx="1461744" cy="693363"/>
      </dsp:txXfrm>
    </dsp:sp>
    <dsp:sp modelId="{6E65CF21-5369-4D7A-95C7-33D33FC9B0E0}">
      <dsp:nvSpPr>
        <dsp:cNvPr id="0" name=""/>
        <dsp:cNvSpPr/>
      </dsp:nvSpPr>
      <dsp:spPr>
        <a:xfrm>
          <a:off x="1600195" y="762000"/>
          <a:ext cx="1536762" cy="768381"/>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Assess Student Learning</a:t>
          </a:r>
          <a:endParaRPr lang="en-US" sz="1600" kern="1200" dirty="0"/>
        </a:p>
      </dsp:txBody>
      <dsp:txXfrm>
        <a:off x="1637704" y="799509"/>
        <a:ext cx="1461744" cy="693363"/>
      </dsp:txXfrm>
    </dsp:sp>
    <dsp:sp modelId="{19D02728-0081-4B48-AA6E-6D8B6202A9E2}">
      <dsp:nvSpPr>
        <dsp:cNvPr id="0" name=""/>
        <dsp:cNvSpPr/>
      </dsp:nvSpPr>
      <dsp:spPr>
        <a:xfrm>
          <a:off x="1447808" y="2133598"/>
          <a:ext cx="1536762" cy="768381"/>
        </a:xfrm>
        <a:prstGeom prst="roundRect">
          <a:avLst/>
        </a:prstGeom>
        <a:solidFill>
          <a:schemeClr val="accent6"/>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Teach</a:t>
          </a:r>
          <a:endParaRPr lang="en-US" sz="1600" kern="1200" dirty="0"/>
        </a:p>
      </dsp:txBody>
      <dsp:txXfrm>
        <a:off x="1485317" y="2171107"/>
        <a:ext cx="1461744" cy="69336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1140C14-6EE6-4BD9-985F-AFAB8280D93B}">
      <dsp:nvSpPr>
        <dsp:cNvPr id="0" name=""/>
        <dsp:cNvSpPr/>
      </dsp:nvSpPr>
      <dsp:spPr>
        <a:xfrm>
          <a:off x="1571295" y="180719"/>
          <a:ext cx="5158859" cy="1302032"/>
        </a:xfrm>
        <a:prstGeom prst="roundRect">
          <a:avLst>
            <a:gd name="adj" fmla="val 10000"/>
          </a:avLst>
        </a:prstGeom>
        <a:solidFill>
          <a:schemeClr val="accent2"/>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b="1" kern="1200" dirty="0"/>
            <a:t>Deepening Teacher Background Knowledge</a:t>
          </a:r>
        </a:p>
      </dsp:txBody>
      <dsp:txXfrm>
        <a:off x="1609430" y="218854"/>
        <a:ext cx="5082589" cy="1225762"/>
      </dsp:txXfrm>
    </dsp:sp>
    <dsp:sp modelId="{F58CAAE3-CEE1-41C9-B5E4-82A713BA3F54}">
      <dsp:nvSpPr>
        <dsp:cNvPr id="0" name=""/>
        <dsp:cNvSpPr/>
      </dsp:nvSpPr>
      <dsp:spPr>
        <a:xfrm rot="2784162">
          <a:off x="6488968" y="2188886"/>
          <a:ext cx="2303056" cy="455711"/>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dirty="0"/>
        </a:p>
      </dsp:txBody>
      <dsp:txXfrm>
        <a:off x="6625681" y="2280028"/>
        <a:ext cx="2029630" cy="273427"/>
      </dsp:txXfrm>
    </dsp:sp>
    <dsp:sp modelId="{92DE5DD0-9E39-4ADE-8130-FD6B7CF3AC92}">
      <dsp:nvSpPr>
        <dsp:cNvPr id="0" name=""/>
        <dsp:cNvSpPr/>
      </dsp:nvSpPr>
      <dsp:spPr>
        <a:xfrm>
          <a:off x="6225610" y="3727167"/>
          <a:ext cx="2604064" cy="1302032"/>
        </a:xfrm>
        <a:prstGeom prst="roundRect">
          <a:avLst>
            <a:gd name="adj" fmla="val 10000"/>
          </a:avLst>
        </a:prstGeom>
        <a:solidFill>
          <a:schemeClr val="accent4"/>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a:solidFill>
                <a:schemeClr val="tx1"/>
              </a:solidFill>
            </a:rPr>
            <a:t>Systematic </a:t>
          </a:r>
          <a:r>
            <a:rPr lang="en-US" sz="1800" kern="1200" dirty="0" smtClean="0">
              <a:solidFill>
                <a:schemeClr val="tx1"/>
              </a:solidFill>
            </a:rPr>
            <a:t>Assessment: </a:t>
          </a:r>
          <a:r>
            <a:rPr lang="en-US" sz="1800" kern="1200" dirty="0">
              <a:solidFill>
                <a:schemeClr val="tx1"/>
              </a:solidFill>
            </a:rPr>
            <a:t>Classroom Based and Diagnostic Standardized Reading Assessments</a:t>
          </a:r>
        </a:p>
      </dsp:txBody>
      <dsp:txXfrm>
        <a:off x="6263745" y="3765302"/>
        <a:ext cx="2527794" cy="1225762"/>
      </dsp:txXfrm>
    </dsp:sp>
    <dsp:sp modelId="{2C2DDE70-8D82-4AB4-93FC-3144ABA086D0}">
      <dsp:nvSpPr>
        <dsp:cNvPr id="0" name=""/>
        <dsp:cNvSpPr/>
      </dsp:nvSpPr>
      <dsp:spPr>
        <a:xfrm rot="10800000">
          <a:off x="2781175" y="4285428"/>
          <a:ext cx="3123981" cy="455711"/>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rot="10800000">
        <a:off x="2917888" y="4376570"/>
        <a:ext cx="2850555" cy="273427"/>
      </dsp:txXfrm>
    </dsp:sp>
    <dsp:sp modelId="{11F0D0DD-0284-4D20-B9CD-C08520205794}">
      <dsp:nvSpPr>
        <dsp:cNvPr id="0" name=""/>
        <dsp:cNvSpPr/>
      </dsp:nvSpPr>
      <dsp:spPr>
        <a:xfrm>
          <a:off x="0" y="3727167"/>
          <a:ext cx="2604064" cy="1302032"/>
        </a:xfrm>
        <a:prstGeom prst="roundRect">
          <a:avLst>
            <a:gd name="adj" fmla="val 10000"/>
          </a:avLst>
        </a:prstGeom>
        <a:solidFill>
          <a:schemeClr val="accent3"/>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solidFill>
                <a:schemeClr val="tx1"/>
              </a:solidFill>
            </a:rPr>
            <a:t>Strategize/Teach</a:t>
          </a:r>
        </a:p>
        <a:p>
          <a:pPr lvl="0" algn="ctr" defTabSz="800100">
            <a:lnSpc>
              <a:spcPct val="90000"/>
            </a:lnSpc>
            <a:spcBef>
              <a:spcPct val="0"/>
            </a:spcBef>
            <a:spcAft>
              <a:spcPct val="35000"/>
            </a:spcAft>
          </a:pPr>
          <a:r>
            <a:rPr lang="en-US" sz="1800" kern="1200" dirty="0" smtClean="0">
              <a:solidFill>
                <a:schemeClr val="tx1"/>
              </a:solidFill>
            </a:rPr>
            <a:t>Differentiate Instruction and Intervention</a:t>
          </a:r>
          <a:endParaRPr lang="en-US" sz="1800" kern="1200" dirty="0">
            <a:solidFill>
              <a:schemeClr val="tx1"/>
            </a:solidFill>
          </a:endParaRPr>
        </a:p>
      </dsp:txBody>
      <dsp:txXfrm>
        <a:off x="38135" y="3765302"/>
        <a:ext cx="2527794" cy="1225762"/>
      </dsp:txXfrm>
    </dsp:sp>
    <dsp:sp modelId="{03A18ACD-7BC8-4E96-8C89-C887E447A79C}">
      <dsp:nvSpPr>
        <dsp:cNvPr id="0" name=""/>
        <dsp:cNvSpPr/>
      </dsp:nvSpPr>
      <dsp:spPr>
        <a:xfrm rot="18526395">
          <a:off x="-452599" y="2378594"/>
          <a:ext cx="2303056" cy="455711"/>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a:off x="-315886" y="2469736"/>
        <a:ext cx="2029630" cy="27342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139E5FE-B4EE-495C-B82E-AD6DE9895555}">
      <dsp:nvSpPr>
        <dsp:cNvPr id="0" name=""/>
        <dsp:cNvSpPr/>
      </dsp:nvSpPr>
      <dsp:spPr>
        <a:xfrm>
          <a:off x="5052597" y="2849880"/>
          <a:ext cx="2070354" cy="1341120"/>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t" anchorCtr="0">
          <a:noAutofit/>
        </a:bodyPr>
        <a:lstStyle/>
        <a:p>
          <a:pPr marL="57150" lvl="1" indent="-57150" algn="l" defTabSz="400050">
            <a:lnSpc>
              <a:spcPct val="90000"/>
            </a:lnSpc>
            <a:spcBef>
              <a:spcPct val="0"/>
            </a:spcBef>
            <a:spcAft>
              <a:spcPct val="15000"/>
            </a:spcAft>
            <a:buChar char="••"/>
          </a:pPr>
          <a:r>
            <a:rPr lang="en-US" sz="900" kern="1200" dirty="0" smtClean="0"/>
            <a:t>Guided Reading</a:t>
          </a:r>
          <a:endParaRPr lang="en-US" sz="900" kern="1200" dirty="0"/>
        </a:p>
        <a:p>
          <a:pPr marL="57150" lvl="1" indent="-57150" algn="l" defTabSz="400050">
            <a:lnSpc>
              <a:spcPct val="90000"/>
            </a:lnSpc>
            <a:spcBef>
              <a:spcPct val="0"/>
            </a:spcBef>
            <a:spcAft>
              <a:spcPct val="15000"/>
            </a:spcAft>
            <a:buChar char="••"/>
          </a:pPr>
          <a:r>
            <a:rPr lang="en-US" sz="900" kern="1200" dirty="0" smtClean="0"/>
            <a:t>Independent reading </a:t>
          </a:r>
          <a:endParaRPr lang="en-US" sz="900" kern="1200" dirty="0"/>
        </a:p>
        <a:p>
          <a:pPr marL="57150" lvl="1" indent="-57150" algn="l" defTabSz="400050">
            <a:lnSpc>
              <a:spcPct val="90000"/>
            </a:lnSpc>
            <a:spcBef>
              <a:spcPct val="0"/>
            </a:spcBef>
            <a:spcAft>
              <a:spcPct val="15000"/>
            </a:spcAft>
            <a:buChar char="••"/>
          </a:pPr>
          <a:r>
            <a:rPr lang="en-US" sz="900" kern="1200" dirty="0" smtClean="0"/>
            <a:t>Writing about your Reading</a:t>
          </a:r>
          <a:endParaRPr lang="en-US" sz="900" kern="1200" dirty="0"/>
        </a:p>
        <a:p>
          <a:pPr marL="57150" lvl="1" indent="-57150" algn="l" defTabSz="400050">
            <a:lnSpc>
              <a:spcPct val="90000"/>
            </a:lnSpc>
            <a:spcBef>
              <a:spcPct val="0"/>
            </a:spcBef>
            <a:spcAft>
              <a:spcPct val="15000"/>
            </a:spcAft>
            <a:buChar char="••"/>
          </a:pPr>
          <a:r>
            <a:rPr lang="en-US" sz="900" kern="1200" dirty="0" smtClean="0"/>
            <a:t>Closure/Share time</a:t>
          </a:r>
          <a:endParaRPr lang="en-US" sz="900" kern="1200" dirty="0"/>
        </a:p>
      </dsp:txBody>
      <dsp:txXfrm>
        <a:off x="5703163" y="3214620"/>
        <a:ext cx="1390327" cy="946920"/>
      </dsp:txXfrm>
    </dsp:sp>
    <dsp:sp modelId="{E755D798-17A5-4899-8BF3-FF168C9F2E40}">
      <dsp:nvSpPr>
        <dsp:cNvPr id="0" name=""/>
        <dsp:cNvSpPr/>
      </dsp:nvSpPr>
      <dsp:spPr>
        <a:xfrm>
          <a:off x="1223252" y="2849880"/>
          <a:ext cx="2070354" cy="1341120"/>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t" anchorCtr="0">
          <a:noAutofit/>
        </a:bodyPr>
        <a:lstStyle/>
        <a:p>
          <a:pPr marL="57150" lvl="1" indent="-57150" algn="l" defTabSz="400050">
            <a:lnSpc>
              <a:spcPct val="90000"/>
            </a:lnSpc>
            <a:spcBef>
              <a:spcPct val="0"/>
            </a:spcBef>
            <a:spcAft>
              <a:spcPct val="15000"/>
            </a:spcAft>
            <a:buChar char="••"/>
          </a:pPr>
          <a:r>
            <a:rPr lang="en-US" sz="900" kern="1200" dirty="0" smtClean="0"/>
            <a:t>Mini lesson</a:t>
          </a:r>
          <a:endParaRPr lang="en-US" sz="900" kern="1200" dirty="0"/>
        </a:p>
        <a:p>
          <a:pPr marL="57150" lvl="1" indent="-57150" algn="l" defTabSz="400050">
            <a:lnSpc>
              <a:spcPct val="90000"/>
            </a:lnSpc>
            <a:spcBef>
              <a:spcPct val="0"/>
            </a:spcBef>
            <a:spcAft>
              <a:spcPct val="15000"/>
            </a:spcAft>
            <a:buChar char="••"/>
          </a:pPr>
          <a:r>
            <a:rPr lang="en-US" sz="900" kern="1200" dirty="0" smtClean="0"/>
            <a:t>Read aloud/think aloud</a:t>
          </a:r>
          <a:endParaRPr lang="en-US" sz="900" kern="1200" dirty="0"/>
        </a:p>
        <a:p>
          <a:pPr marL="57150" lvl="1" indent="-57150" algn="l" defTabSz="400050">
            <a:lnSpc>
              <a:spcPct val="90000"/>
            </a:lnSpc>
            <a:spcBef>
              <a:spcPct val="0"/>
            </a:spcBef>
            <a:spcAft>
              <a:spcPct val="15000"/>
            </a:spcAft>
            <a:buChar char="••"/>
          </a:pPr>
          <a:r>
            <a:rPr lang="en-US" sz="900" kern="1200" dirty="0" smtClean="0"/>
            <a:t>Shared Reading</a:t>
          </a:r>
          <a:endParaRPr lang="en-US" sz="900" kern="1200" dirty="0"/>
        </a:p>
        <a:p>
          <a:pPr marL="57150" lvl="1" indent="-57150" algn="l" defTabSz="400050">
            <a:lnSpc>
              <a:spcPct val="90000"/>
            </a:lnSpc>
            <a:spcBef>
              <a:spcPct val="0"/>
            </a:spcBef>
            <a:spcAft>
              <a:spcPct val="15000"/>
            </a:spcAft>
            <a:buChar char="••"/>
          </a:pPr>
          <a:r>
            <a:rPr lang="en-US" sz="900" kern="1200" dirty="0" smtClean="0"/>
            <a:t>Literature and informational standards</a:t>
          </a:r>
          <a:endParaRPr lang="en-US" sz="900" kern="1200" dirty="0"/>
        </a:p>
        <a:p>
          <a:pPr marL="57150" lvl="1" indent="-57150" algn="l" defTabSz="400050">
            <a:lnSpc>
              <a:spcPct val="90000"/>
            </a:lnSpc>
            <a:spcBef>
              <a:spcPct val="0"/>
            </a:spcBef>
            <a:spcAft>
              <a:spcPct val="15000"/>
            </a:spcAft>
            <a:buChar char="••"/>
          </a:pPr>
          <a:r>
            <a:rPr lang="en-US" sz="900" kern="1200" dirty="0" smtClean="0"/>
            <a:t>Closure/Share time</a:t>
          </a:r>
          <a:endParaRPr lang="en-US" sz="900" kern="1200" dirty="0"/>
        </a:p>
      </dsp:txBody>
      <dsp:txXfrm>
        <a:off x="1252712" y="3214620"/>
        <a:ext cx="1390327" cy="946920"/>
      </dsp:txXfrm>
    </dsp:sp>
    <dsp:sp modelId="{B0277768-1483-4A2D-B842-BCD6A2F32ED4}">
      <dsp:nvSpPr>
        <dsp:cNvPr id="0" name=""/>
        <dsp:cNvSpPr/>
      </dsp:nvSpPr>
      <dsp:spPr>
        <a:xfrm>
          <a:off x="5371721" y="0"/>
          <a:ext cx="2070354" cy="1341120"/>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t" anchorCtr="0">
          <a:noAutofit/>
        </a:bodyPr>
        <a:lstStyle/>
        <a:p>
          <a:pPr marL="57150" lvl="1" indent="-57150" algn="l" defTabSz="400050">
            <a:lnSpc>
              <a:spcPct val="90000"/>
            </a:lnSpc>
            <a:spcBef>
              <a:spcPct val="0"/>
            </a:spcBef>
            <a:spcAft>
              <a:spcPct val="15000"/>
            </a:spcAft>
            <a:buChar char="••"/>
          </a:pPr>
          <a:r>
            <a:rPr lang="en-US" sz="900" kern="1200" dirty="0" smtClean="0"/>
            <a:t>Mini Lesson</a:t>
          </a:r>
          <a:endParaRPr lang="en-US" sz="900" kern="1200" dirty="0"/>
        </a:p>
        <a:p>
          <a:pPr marL="57150" lvl="1" indent="-57150" algn="l" defTabSz="400050">
            <a:lnSpc>
              <a:spcPct val="90000"/>
            </a:lnSpc>
            <a:spcBef>
              <a:spcPct val="0"/>
            </a:spcBef>
            <a:spcAft>
              <a:spcPct val="15000"/>
            </a:spcAft>
            <a:buChar char="••"/>
          </a:pPr>
          <a:r>
            <a:rPr lang="en-US" sz="900" kern="1200" dirty="0" smtClean="0"/>
            <a:t> Differentiated word work practice</a:t>
          </a:r>
          <a:endParaRPr lang="en-US" sz="900" kern="1200" dirty="0"/>
        </a:p>
        <a:p>
          <a:pPr marL="57150" lvl="1" indent="-57150" algn="l" defTabSz="400050">
            <a:lnSpc>
              <a:spcPct val="90000"/>
            </a:lnSpc>
            <a:spcBef>
              <a:spcPct val="0"/>
            </a:spcBef>
            <a:spcAft>
              <a:spcPct val="15000"/>
            </a:spcAft>
            <a:buChar char="••"/>
          </a:pPr>
          <a:r>
            <a:rPr lang="en-US" sz="900" kern="1200" dirty="0" smtClean="0"/>
            <a:t> Closure/Share time</a:t>
          </a:r>
          <a:endParaRPr lang="en-US" sz="900" kern="1200" dirty="0"/>
        </a:p>
        <a:p>
          <a:pPr marL="57150" lvl="1" indent="-57150" algn="l" defTabSz="400050">
            <a:lnSpc>
              <a:spcPct val="90000"/>
            </a:lnSpc>
            <a:spcBef>
              <a:spcPct val="0"/>
            </a:spcBef>
            <a:spcAft>
              <a:spcPct val="15000"/>
            </a:spcAft>
            <a:buChar char="••"/>
          </a:pPr>
          <a:r>
            <a:rPr lang="en-US" sz="900" kern="1200" dirty="0" smtClean="0"/>
            <a:t>20-40% of allocated time</a:t>
          </a:r>
          <a:endParaRPr lang="en-US" sz="900" kern="1200" dirty="0"/>
        </a:p>
      </dsp:txBody>
      <dsp:txXfrm>
        <a:off x="6022287" y="29460"/>
        <a:ext cx="1390327" cy="946920"/>
      </dsp:txXfrm>
    </dsp:sp>
    <dsp:sp modelId="{97EBBB09-C605-428E-B4D5-5D341D722D1B}">
      <dsp:nvSpPr>
        <dsp:cNvPr id="0" name=""/>
        <dsp:cNvSpPr/>
      </dsp:nvSpPr>
      <dsp:spPr>
        <a:xfrm>
          <a:off x="1287081" y="0"/>
          <a:ext cx="2070354" cy="1341120"/>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t" anchorCtr="0">
          <a:noAutofit/>
        </a:bodyPr>
        <a:lstStyle/>
        <a:p>
          <a:pPr marL="57150" lvl="1" indent="-57150" algn="l" defTabSz="400050">
            <a:lnSpc>
              <a:spcPct val="90000"/>
            </a:lnSpc>
            <a:spcBef>
              <a:spcPct val="0"/>
            </a:spcBef>
            <a:spcAft>
              <a:spcPct val="15000"/>
            </a:spcAft>
            <a:buChar char="••"/>
          </a:pPr>
          <a:r>
            <a:rPr lang="en-US" sz="900" kern="1200" dirty="0" smtClean="0"/>
            <a:t>Whole Class Choral Reading</a:t>
          </a:r>
          <a:endParaRPr lang="en-US" sz="900" kern="1200" dirty="0"/>
        </a:p>
        <a:p>
          <a:pPr marL="57150" lvl="1" indent="-57150" algn="l" defTabSz="400050">
            <a:lnSpc>
              <a:spcPct val="90000"/>
            </a:lnSpc>
            <a:spcBef>
              <a:spcPct val="0"/>
            </a:spcBef>
            <a:spcAft>
              <a:spcPct val="15000"/>
            </a:spcAft>
            <a:buChar char="••"/>
          </a:pPr>
          <a:r>
            <a:rPr lang="en-US" sz="900" kern="1200" dirty="0" smtClean="0"/>
            <a:t>Differentiated fluency practice</a:t>
          </a:r>
          <a:endParaRPr lang="en-US" sz="900" kern="1200" dirty="0"/>
        </a:p>
        <a:p>
          <a:pPr marL="57150" lvl="1" indent="-57150" algn="l" defTabSz="400050">
            <a:lnSpc>
              <a:spcPct val="90000"/>
            </a:lnSpc>
            <a:spcBef>
              <a:spcPct val="0"/>
            </a:spcBef>
            <a:spcAft>
              <a:spcPct val="15000"/>
            </a:spcAft>
            <a:buChar char="••"/>
          </a:pPr>
          <a:r>
            <a:rPr lang="en-US" sz="900" kern="1200" dirty="0" smtClean="0"/>
            <a:t> Closure/Share time</a:t>
          </a:r>
          <a:endParaRPr lang="en-US" sz="900" kern="1200" dirty="0"/>
        </a:p>
        <a:p>
          <a:pPr marL="57150" lvl="1" indent="-57150" algn="l" defTabSz="400050">
            <a:lnSpc>
              <a:spcPct val="90000"/>
            </a:lnSpc>
            <a:spcBef>
              <a:spcPct val="0"/>
            </a:spcBef>
            <a:spcAft>
              <a:spcPct val="15000"/>
            </a:spcAft>
            <a:buChar char="••"/>
          </a:pPr>
          <a:r>
            <a:rPr lang="en-US" sz="900" kern="1200" dirty="0" smtClean="0"/>
            <a:t> 5-10% of allocated time</a:t>
          </a:r>
          <a:endParaRPr lang="en-US" sz="900" kern="1200" dirty="0"/>
        </a:p>
      </dsp:txBody>
      <dsp:txXfrm>
        <a:off x="1316541" y="29460"/>
        <a:ext cx="1390327" cy="946920"/>
      </dsp:txXfrm>
    </dsp:sp>
    <dsp:sp modelId="{A386B786-4E95-41BE-9C1D-D0A578654960}">
      <dsp:nvSpPr>
        <dsp:cNvPr id="0" name=""/>
        <dsp:cNvSpPr/>
      </dsp:nvSpPr>
      <dsp:spPr>
        <a:xfrm>
          <a:off x="2244414" y="234023"/>
          <a:ext cx="1814703" cy="1814703"/>
        </a:xfrm>
        <a:prstGeom prst="pieWedge">
          <a:avLst/>
        </a:prstGeom>
        <a:solidFill>
          <a:schemeClr val="accent3"/>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US" sz="2000" kern="1200" dirty="0" smtClean="0">
              <a:solidFill>
                <a:schemeClr val="tx1"/>
              </a:solidFill>
            </a:rPr>
            <a:t>Fluency Practice</a:t>
          </a:r>
          <a:endParaRPr lang="en-US" sz="2000" kern="1200" dirty="0">
            <a:solidFill>
              <a:schemeClr val="tx1"/>
            </a:solidFill>
          </a:endParaRPr>
        </a:p>
      </dsp:txBody>
      <dsp:txXfrm>
        <a:off x="2775928" y="765537"/>
        <a:ext cx="1283189" cy="1283189"/>
      </dsp:txXfrm>
    </dsp:sp>
    <dsp:sp modelId="{613E5773-5317-4AE7-92A4-8BD139CF449E}">
      <dsp:nvSpPr>
        <dsp:cNvPr id="0" name=""/>
        <dsp:cNvSpPr/>
      </dsp:nvSpPr>
      <dsp:spPr>
        <a:xfrm rot="5400000">
          <a:off x="4350557" y="234023"/>
          <a:ext cx="1814703" cy="1814703"/>
        </a:xfrm>
        <a:prstGeom prst="pieWedge">
          <a:avLst/>
        </a:prstGeom>
        <a:solidFill>
          <a:schemeClr val="accent2"/>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en-US" sz="1800" kern="1200" dirty="0" smtClean="0">
              <a:solidFill>
                <a:schemeClr val="tx1"/>
              </a:solidFill>
            </a:rPr>
            <a:t>Word Work (</a:t>
          </a:r>
          <a:r>
            <a:rPr lang="en-US" sz="1500" kern="1200" dirty="0" smtClean="0">
              <a:solidFill>
                <a:schemeClr val="tx1"/>
              </a:solidFill>
            </a:rPr>
            <a:t>PA, Phonics, and Vocabulary</a:t>
          </a:r>
          <a:r>
            <a:rPr lang="en-US" sz="1800" kern="1200" dirty="0" smtClean="0">
              <a:solidFill>
                <a:schemeClr val="tx1"/>
              </a:solidFill>
            </a:rPr>
            <a:t>) </a:t>
          </a:r>
          <a:endParaRPr lang="en-US" sz="1800" kern="1200" dirty="0">
            <a:solidFill>
              <a:schemeClr val="tx1"/>
            </a:solidFill>
          </a:endParaRPr>
        </a:p>
      </dsp:txBody>
      <dsp:txXfrm rot="-5400000">
        <a:off x="4350557" y="765537"/>
        <a:ext cx="1283189" cy="1283189"/>
      </dsp:txXfrm>
    </dsp:sp>
    <dsp:sp modelId="{F8873AD0-D4EC-4C7E-98CE-4399B5992B88}">
      <dsp:nvSpPr>
        <dsp:cNvPr id="0" name=""/>
        <dsp:cNvSpPr/>
      </dsp:nvSpPr>
      <dsp:spPr>
        <a:xfrm rot="10800000">
          <a:off x="4350557" y="2084856"/>
          <a:ext cx="1814703" cy="1814703"/>
        </a:xfrm>
        <a:prstGeom prst="pieWedge">
          <a:avLst/>
        </a:prstGeom>
        <a:solidFill>
          <a:schemeClr val="accent4"/>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endParaRPr lang="en-US" sz="2000" kern="1200" dirty="0" smtClean="0"/>
        </a:p>
        <a:p>
          <a:pPr lvl="0" algn="ctr" defTabSz="889000">
            <a:lnSpc>
              <a:spcPct val="90000"/>
            </a:lnSpc>
            <a:spcBef>
              <a:spcPct val="0"/>
            </a:spcBef>
            <a:spcAft>
              <a:spcPct val="35000"/>
            </a:spcAft>
          </a:pPr>
          <a:r>
            <a:rPr lang="en-US" sz="2000" kern="1200" dirty="0" smtClean="0">
              <a:solidFill>
                <a:schemeClr val="tx1"/>
              </a:solidFill>
            </a:rPr>
            <a:t>Refining Reading (R</a:t>
          </a:r>
          <a:r>
            <a:rPr lang="en-US" sz="2000" kern="1200" dirty="0" smtClean="0">
              <a:solidFill>
                <a:schemeClr val="tx1"/>
              </a:solidFill>
              <a:latin typeface="Times New Roman"/>
              <a:cs typeface="Times New Roman"/>
            </a:rPr>
            <a:t>²</a:t>
          </a:r>
          <a:r>
            <a:rPr lang="en-US" sz="2000" kern="1200" dirty="0" smtClean="0">
              <a:solidFill>
                <a:schemeClr val="tx1"/>
              </a:solidFill>
            </a:rPr>
            <a:t>)</a:t>
          </a:r>
        </a:p>
        <a:p>
          <a:pPr lvl="0" algn="ctr" defTabSz="889000">
            <a:lnSpc>
              <a:spcPct val="90000"/>
            </a:lnSpc>
            <a:spcBef>
              <a:spcPct val="0"/>
            </a:spcBef>
            <a:spcAft>
              <a:spcPct val="35000"/>
            </a:spcAft>
          </a:pPr>
          <a:r>
            <a:rPr lang="en-US" sz="2000" kern="1200" dirty="0" smtClean="0">
              <a:solidFill>
                <a:schemeClr val="tx1"/>
              </a:solidFill>
            </a:rPr>
            <a:t>Time</a:t>
          </a:r>
          <a:endParaRPr lang="en-US" sz="2000" kern="1200" dirty="0">
            <a:solidFill>
              <a:schemeClr val="tx1"/>
            </a:solidFill>
          </a:endParaRPr>
        </a:p>
      </dsp:txBody>
      <dsp:txXfrm rot="10800000">
        <a:off x="4350557" y="2084856"/>
        <a:ext cx="1283189" cy="1283189"/>
      </dsp:txXfrm>
    </dsp:sp>
    <dsp:sp modelId="{EF5D0542-E893-4872-BC12-6F120AB6EDD3}">
      <dsp:nvSpPr>
        <dsp:cNvPr id="0" name=""/>
        <dsp:cNvSpPr/>
      </dsp:nvSpPr>
      <dsp:spPr>
        <a:xfrm rot="16200000">
          <a:off x="2244414" y="2084856"/>
          <a:ext cx="1814703" cy="1814703"/>
        </a:xfrm>
        <a:prstGeom prst="pieWedge">
          <a:avLst/>
        </a:prstGeom>
        <a:solidFill>
          <a:schemeClr val="accent5"/>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r>
            <a:rPr lang="en-US" sz="1200" kern="1200" dirty="0" smtClean="0">
              <a:solidFill>
                <a:schemeClr val="tx1"/>
              </a:solidFill>
            </a:rPr>
            <a:t>Comprehension </a:t>
          </a:r>
          <a:endParaRPr lang="en-US" sz="1200" kern="1200" dirty="0">
            <a:solidFill>
              <a:schemeClr val="tx1"/>
            </a:solidFill>
          </a:endParaRPr>
        </a:p>
      </dsp:txBody>
      <dsp:txXfrm rot="5400000">
        <a:off x="2775928" y="2084856"/>
        <a:ext cx="1283189" cy="1283189"/>
      </dsp:txXfrm>
    </dsp:sp>
    <dsp:sp modelId="{BE3485F5-F5C2-4D77-9E2F-73C5A0C714A1}">
      <dsp:nvSpPr>
        <dsp:cNvPr id="0" name=""/>
        <dsp:cNvSpPr/>
      </dsp:nvSpPr>
      <dsp:spPr>
        <a:xfrm>
          <a:off x="3877722" y="1718310"/>
          <a:ext cx="626554" cy="544830"/>
        </a:xfrm>
        <a:prstGeom prst="circularArrow">
          <a:avLst/>
        </a:prstGeom>
        <a:solidFill>
          <a:schemeClr val="accent1">
            <a:tint val="6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E227F48-26F4-4004-8861-58C188FDA249}">
      <dsp:nvSpPr>
        <dsp:cNvPr id="0" name=""/>
        <dsp:cNvSpPr/>
      </dsp:nvSpPr>
      <dsp:spPr>
        <a:xfrm rot="10800000">
          <a:off x="3877722" y="1927860"/>
          <a:ext cx="626554" cy="544830"/>
        </a:xfrm>
        <a:prstGeom prst="circularArrow">
          <a:avLst/>
        </a:prstGeom>
        <a:solidFill>
          <a:schemeClr val="accent1">
            <a:tint val="6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3958CA2-BCC5-461B-973E-48EBDE57C630}" type="datetimeFigureOut">
              <a:rPr lang="en-US" smtClean="0"/>
              <a:t>1/8/2017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68A64D5-38E6-4913-8473-123493BC8ACC}" type="slidenum">
              <a:rPr lang="en-US" smtClean="0"/>
              <a:t>‹#›</a:t>
            </a:fld>
            <a:endParaRPr lang="en-US"/>
          </a:p>
        </p:txBody>
      </p:sp>
    </p:spTree>
    <p:extLst>
      <p:ext uri="{BB962C8B-B14F-4D97-AF65-F5344CB8AC3E}">
        <p14:creationId xmlns:p14="http://schemas.microsoft.com/office/powerpoint/2010/main" val="11475092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7"/>
          <p:cNvSpPr>
            <a:spLocks noGrp="1" noChangeArrowheads="1"/>
          </p:cNvSpPr>
          <p:nvPr>
            <p:ph type="sldNum" sz="quarter" idx="4294967295"/>
          </p:nvPr>
        </p:nvSpPr>
        <p:spPr bwMode="auto">
          <a:xfrm>
            <a:off x="3970338" y="8829675"/>
            <a:ext cx="3038475" cy="46513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marL="755650" indent="-290513">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marL="1163638" indent="-231775">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marL="1630363" indent="-231775">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marL="2095500" indent="-231775">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2552700" indent="-231775" defTabSz="4572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3009900" indent="-231775" defTabSz="4572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3467100" indent="-231775" defTabSz="4572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3924300" indent="-231775" defTabSz="4572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pPr eaLnBrk="1"/>
            <a:fld id="{5156C38E-ACC4-47E4-BC1B-2AA6AF1FC2B0}" type="slidenum">
              <a:rPr lang="en-US" altLang="en-US">
                <a:latin typeface="Arial" panose="020B0604020202020204" pitchFamily="34" charset="0"/>
                <a:ea typeface="MS PGothic" panose="020B0600070205080204" pitchFamily="34" charset="-128"/>
              </a:rPr>
              <a:pPr eaLnBrk="1"/>
              <a:t>10</a:t>
            </a:fld>
            <a:endParaRPr lang="en-US" altLang="en-US">
              <a:latin typeface="Arial" panose="020B0604020202020204" pitchFamily="34" charset="0"/>
              <a:ea typeface="MS PGothic" panose="020B0600070205080204" pitchFamily="34" charset="-128"/>
            </a:endParaRPr>
          </a:p>
        </p:txBody>
      </p:sp>
      <p:sp>
        <p:nvSpPr>
          <p:cNvPr id="157699" name="Rectangle 2"/>
          <p:cNvSpPr>
            <a:spLocks noGrp="1" noRot="1" noChangeAspect="1" noChangeArrowheads="1" noTextEdit="1"/>
          </p:cNvSpPr>
          <p:nvPr>
            <p:ph type="sldImg"/>
          </p:nvPr>
        </p:nvSpPr>
        <p:spPr/>
      </p:sp>
      <p:sp>
        <p:nvSpPr>
          <p:cNvPr id="157700" name="Rectangle 3"/>
          <p:cNvSpPr>
            <a:spLocks noGrp="1" noChangeArrowheads="1"/>
          </p:cNvSpPr>
          <p:nvPr>
            <p:ph type="body" idx="1"/>
          </p:nvPr>
        </p:nvSpPr>
        <p:spPr>
          <a:noFill/>
          <a:extLst>
            <a:ext uri="{91240B29-F687-4F45-9708-019B960494DF}">
              <a14:hiddenLine xmlns:a14="http://schemas.microsoft.com/office/drawing/2010/main" w="12700" cap="rnd">
                <a:solidFill>
                  <a:srgbClr val="000000"/>
                </a:solidFill>
                <a:miter lim="800000"/>
                <a:headEnd/>
                <a:tailEnd/>
              </a14:hiddenLine>
            </a:ext>
          </a:extLst>
        </p:spPr>
        <p:txBody>
          <a:bodyPr/>
          <a:lstStyle/>
          <a:p>
            <a:pPr eaLnBrk="1" hangingPunct="1"/>
            <a:endParaRPr lang="en-US" altLang="en-US" dirty="0" smtClean="0"/>
          </a:p>
        </p:txBody>
      </p:sp>
    </p:spTree>
    <p:extLst>
      <p:ext uri="{BB962C8B-B14F-4D97-AF65-F5344CB8AC3E}">
        <p14:creationId xmlns:p14="http://schemas.microsoft.com/office/powerpoint/2010/main" val="40278361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68A64D5-38E6-4913-8473-123493BC8ACC}" type="slidenum">
              <a:rPr lang="en-US" smtClean="0"/>
              <a:t>20</a:t>
            </a:fld>
            <a:endParaRPr lang="en-US"/>
          </a:p>
        </p:txBody>
      </p:sp>
    </p:spTree>
    <p:extLst>
      <p:ext uri="{BB962C8B-B14F-4D97-AF65-F5344CB8AC3E}">
        <p14:creationId xmlns:p14="http://schemas.microsoft.com/office/powerpoint/2010/main" val="42381517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accent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109980" y="882376"/>
            <a:ext cx="9966960" cy="2926080"/>
          </a:xfrm>
        </p:spPr>
        <p:txBody>
          <a:bodyPr anchor="b">
            <a:normAutofit/>
          </a:bodyPr>
          <a:lstStyle>
            <a:lvl1pPr algn="ctr">
              <a:lnSpc>
                <a:spcPct val="85000"/>
              </a:lnSpc>
              <a:defRPr sz="7200" b="1" cap="all" baseline="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709530" y="3869634"/>
            <a:ext cx="8767860" cy="1388165"/>
          </a:xfrm>
        </p:spPr>
        <p:txBody>
          <a:bodyPr>
            <a:normAutofit/>
          </a:bodyPr>
          <a:lstStyle>
            <a:lvl1pPr marL="0" indent="0" algn="ctr">
              <a:buNone/>
              <a:defRPr sz="2200">
                <a:solidFill>
                  <a:srgbClr val="FFFFFF"/>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D865105A-E5C2-4E97-991B-553CA8716C7D}" type="datetime1">
              <a:rPr lang="en-US" smtClean="0"/>
              <a:t>1/8/2017</a:t>
            </a:fld>
            <a:endParaRPr lang="en-US" dirty="0"/>
          </a:p>
        </p:txBody>
      </p:sp>
      <p:sp>
        <p:nvSpPr>
          <p:cNvPr id="5" name="Footer Placeholder 4"/>
          <p:cNvSpPr>
            <a:spLocks noGrp="1"/>
          </p:cNvSpPr>
          <p:nvPr>
            <p:ph type="ftr" sz="quarter" idx="11"/>
          </p:nvPr>
        </p:nvSpPr>
        <p:spPr/>
        <p:txBody>
          <a:bodyPr/>
          <a:lstStyle>
            <a:lvl1pPr>
              <a:defRPr>
                <a:solidFill>
                  <a:srgbClr val="FFFFFF"/>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4FAB73BC-B049-4115-A692-8D63A059BFB8}" type="slidenum">
              <a:rPr lang="en-US" smtClean="0"/>
              <a:t>‹#›</a:t>
            </a:fld>
            <a:endParaRPr lang="en-US" dirty="0"/>
          </a:p>
        </p:txBody>
      </p:sp>
      <p:cxnSp>
        <p:nvCxnSpPr>
          <p:cNvPr id="8" name="Straight Connector 7"/>
          <p:cNvCxnSpPr/>
          <p:nvPr/>
        </p:nvCxnSpPr>
        <p:spPr>
          <a:xfrm>
            <a:off x="1978660" y="3733800"/>
            <a:ext cx="8229601" cy="0"/>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870192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AEB9C62-4DF7-4C64-9CF5-5D40702E422F}" type="datetime1">
              <a:rPr lang="en-US" smtClean="0"/>
              <a:t>1/8/2017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5811246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324100" cy="54102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43000" y="762000"/>
            <a:ext cx="7429500" cy="5410200"/>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28B88A7-4AB6-4F30-ABA4-3675FEC9D23A}" type="datetime1">
              <a:rPr lang="en-US" smtClean="0"/>
              <a:t>1/8/2017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9173657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9E0ACC8-FFD1-4C13-971B-E315D56C0E95}" type="datetime1">
              <a:rPr lang="en-US" smtClean="0"/>
              <a:t>1/8/2017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3604732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06424" y="1173575"/>
            <a:ext cx="9966960" cy="2926080"/>
          </a:xfrm>
        </p:spPr>
        <p:txBody>
          <a:bodyPr anchor="b">
            <a:noAutofit/>
          </a:bodyPr>
          <a:lstStyle>
            <a:lvl1pPr algn="ctr">
              <a:lnSpc>
                <a:spcPct val="85000"/>
              </a:lnSpc>
              <a:defRPr sz="7200" b="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709928" y="4154520"/>
            <a:ext cx="8769096" cy="1363806"/>
          </a:xfrm>
        </p:spPr>
        <p:txBody>
          <a:bodyPr anchor="t">
            <a:normAutofit/>
          </a:bodyPr>
          <a:lstStyle>
            <a:lvl1pPr marL="0" indent="0" algn="ctr">
              <a:buNone/>
              <a:defRPr sz="2200">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E1ED38F5-DADA-4A47-8208-A8919BB61214}" type="datetime1">
              <a:rPr lang="en-US" smtClean="0"/>
              <a:t>1/8/2017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cxnSp>
        <p:nvCxnSpPr>
          <p:cNvPr id="7" name="Straight Connector 6"/>
          <p:cNvCxnSpPr/>
          <p:nvPr/>
        </p:nvCxnSpPr>
        <p:spPr>
          <a:xfrm>
            <a:off x="1981200" y="4020408"/>
            <a:ext cx="82296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343995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43000" y="2057399"/>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67612" y="2057400"/>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F5E680A-103B-4645-9DC9-CDFB79F7815D}" type="datetime1">
              <a:rPr lang="en-US" smtClean="0"/>
              <a:t>1/8/2017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3499841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143000" y="2001511"/>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143000" y="2721483"/>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69173" y="1999032"/>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269173" y="2719322"/>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E71D65F5-DFD9-4DFC-A3FE-3B6A1BCFF0A8}" type="datetime1">
              <a:rPr lang="en-US" smtClean="0"/>
              <a:t>1/8/2017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5237829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AC205F6-50CC-49B6-9D21-45D73A4E7671}" type="datetime1">
              <a:rPr lang="en-US" smtClean="0"/>
              <a:t>1/8/2017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2023074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A375445-0067-4D13-A090-DEC3F0CBDAA5}" type="datetime1">
              <a:rPr lang="en-US" smtClean="0"/>
              <a:t>1/8/2017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41042477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en-US" smtClean="0"/>
              <a:t>Click to edit Master title style</a:t>
            </a:r>
            <a:endParaRPr lang="en-US" dirty="0"/>
          </a:p>
        </p:txBody>
      </p:sp>
      <p:sp>
        <p:nvSpPr>
          <p:cNvPr id="3" name="Content Placeholder 2"/>
          <p:cNvSpPr>
            <a:spLocks noGrp="1"/>
          </p:cNvSpPr>
          <p:nvPr>
            <p:ph idx="1"/>
          </p:nvPr>
        </p:nvSpPr>
        <p:spPr>
          <a:xfrm>
            <a:off x="5852159" y="1097280"/>
            <a:ext cx="5212080" cy="46634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43000" y="2834640"/>
            <a:ext cx="3931920" cy="301752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2BD28752-50E0-4545-9DCF-2049113A7189}" type="datetime1">
              <a:rPr lang="en-US" smtClean="0"/>
              <a:t>1/8/2017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5672297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413248" y="1069847"/>
            <a:ext cx="6099048" cy="4800600"/>
          </a:xfrm>
        </p:spPr>
        <p:txBody>
          <a:bodyPr lIns="274320" tIns="182880" anchor="t">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143000" y="2834640"/>
            <a:ext cx="3931920" cy="288036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1118FF8C-330F-401F-912D-353157B218F3}" type="datetime1">
              <a:rPr lang="en-US" smtClean="0"/>
              <a:t>1/8/2017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40690134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143000" y="609600"/>
            <a:ext cx="9875520" cy="135636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143000" y="2057400"/>
            <a:ext cx="9872871" cy="4038600"/>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142996" y="6223828"/>
            <a:ext cx="2329074" cy="365125"/>
          </a:xfrm>
          <a:prstGeom prst="rect">
            <a:avLst/>
          </a:prstGeom>
        </p:spPr>
        <p:txBody>
          <a:bodyPr vert="horz" lIns="91440" tIns="45720" rIns="91440" bIns="45720" rtlCol="0" anchor="ctr"/>
          <a:lstStyle>
            <a:lvl1pPr algn="l">
              <a:defRPr sz="1200">
                <a:solidFill>
                  <a:schemeClr val="accent1"/>
                </a:solidFill>
              </a:defRPr>
            </a:lvl1pPr>
          </a:lstStyle>
          <a:p>
            <a:fld id="{A0B37E82-66F1-4C16-BC6D-EC73694718DD}" type="datetime1">
              <a:rPr lang="en-US" smtClean="0"/>
              <a:t>1/8/2017</a:t>
            </a:fld>
            <a:endParaRPr lang="en-US" dirty="0"/>
          </a:p>
        </p:txBody>
      </p:sp>
      <p:sp>
        <p:nvSpPr>
          <p:cNvPr id="5" name="Footer Placeholder 4"/>
          <p:cNvSpPr>
            <a:spLocks noGrp="1"/>
          </p:cNvSpPr>
          <p:nvPr>
            <p:ph type="ftr" sz="quarter" idx="3"/>
          </p:nvPr>
        </p:nvSpPr>
        <p:spPr>
          <a:xfrm>
            <a:off x="3949148" y="6223828"/>
            <a:ext cx="4717774" cy="365125"/>
          </a:xfrm>
          <a:prstGeom prst="rect">
            <a:avLst/>
          </a:prstGeom>
        </p:spPr>
        <p:txBody>
          <a:bodyPr vert="horz" lIns="91440" tIns="45720" rIns="91440" bIns="45720" rtlCol="0" anchor="ctr"/>
          <a:lstStyle>
            <a:lvl1pPr algn="ctr">
              <a:defRPr sz="1200">
                <a:solidFill>
                  <a:schemeClr val="accent1"/>
                </a:solidFill>
              </a:defRPr>
            </a:lvl1pPr>
          </a:lstStyle>
          <a:p>
            <a:endParaRPr lang="en-US" dirty="0"/>
          </a:p>
        </p:txBody>
      </p:sp>
      <p:sp>
        <p:nvSpPr>
          <p:cNvPr id="6" name="Slide Number Placeholder 5"/>
          <p:cNvSpPr>
            <a:spLocks noGrp="1"/>
          </p:cNvSpPr>
          <p:nvPr>
            <p:ph type="sldNum" sz="quarter" idx="4"/>
          </p:nvPr>
        </p:nvSpPr>
        <p:spPr>
          <a:xfrm>
            <a:off x="9329530" y="6223828"/>
            <a:ext cx="1706217" cy="365125"/>
          </a:xfrm>
          <a:prstGeom prst="rect">
            <a:avLst/>
          </a:prstGeom>
        </p:spPr>
        <p:txBody>
          <a:bodyPr vert="horz" lIns="91440" tIns="45720" rIns="91440" bIns="45720" rtlCol="0" anchor="ctr"/>
          <a:lstStyle>
            <a:lvl1pPr algn="r">
              <a:defRPr sz="1200">
                <a:solidFill>
                  <a:schemeClr val="accent1"/>
                </a:solidFill>
              </a:defRPr>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132650157"/>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hf hdr="0" ftr="0" dt="0"/>
  <p:txStyles>
    <p:title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p:titleStyle>
    <p:bodyStyle>
      <a:lvl1pPr marL="228600" indent="-182880" algn="l" defTabSz="914400" rtl="0" eaLnBrk="1" latinLnBrk="0" hangingPunct="1">
        <a:lnSpc>
          <a:spcPct val="90000"/>
        </a:lnSpc>
        <a:spcBef>
          <a:spcPts val="1400"/>
        </a:spcBef>
        <a:buClr>
          <a:schemeClr val="accent1"/>
        </a:buClr>
        <a:buSzPct val="80000"/>
        <a:buFont typeface="Corbel" pitchFamily="34" charset="0"/>
        <a:buChar char="•"/>
        <a:defRPr sz="2200" kern="1200">
          <a:solidFill>
            <a:schemeClr val="accent1"/>
          </a:solidFill>
          <a:latin typeface="+mn-lt"/>
          <a:ea typeface="+mn-ea"/>
          <a:cs typeface="+mn-cs"/>
        </a:defRPr>
      </a:lvl1pPr>
      <a:lvl2pPr marL="45720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2000" kern="1200">
          <a:solidFill>
            <a:schemeClr val="accent1"/>
          </a:solidFill>
          <a:latin typeface="+mn-lt"/>
          <a:ea typeface="+mn-ea"/>
          <a:cs typeface="+mn-cs"/>
        </a:defRPr>
      </a:lvl2pPr>
      <a:lvl3pPr marL="73152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800" kern="1200">
          <a:solidFill>
            <a:schemeClr val="accent1"/>
          </a:solidFill>
          <a:latin typeface="+mn-lt"/>
          <a:ea typeface="+mn-ea"/>
          <a:cs typeface="+mn-cs"/>
        </a:defRPr>
      </a:lvl3pPr>
      <a:lvl4pPr marL="100584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4pPr>
      <a:lvl5pPr marL="128016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5pPr>
      <a:lvl6pPr marL="16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6pPr>
      <a:lvl7pPr marL="19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7pPr>
      <a:lvl8pPr marL="22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8pPr>
      <a:lvl9pPr marL="25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ies.ed.gov/ncee/wwc/"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hyperlink" Target="https://www.youtube.com/watch?v=kABEbKqDwnQ" TargetMode="External"/><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5.png"/></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9.gi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1708150" y="76200"/>
            <a:ext cx="8839200" cy="1068388"/>
          </a:xfrm>
          <a:solidFill>
            <a:schemeClr val="bg2"/>
          </a:solidFill>
        </p:spPr>
        <p:txBody>
          <a:bodyPr/>
          <a:lstStyle/>
          <a:p>
            <a:pPr algn="ctr">
              <a:defRPr/>
            </a:pPr>
            <a:r>
              <a:rPr lang="en-US" altLang="en-US" sz="3000" dirty="0">
                <a:solidFill>
                  <a:schemeClr val="tx1"/>
                </a:solidFill>
              </a:rPr>
              <a:t>OPED </a:t>
            </a:r>
            <a:r>
              <a:rPr lang="en-US" altLang="en-US" sz="3000" dirty="0" smtClean="0">
                <a:solidFill>
                  <a:schemeClr val="tx1"/>
                </a:solidFill>
              </a:rPr>
              <a:t>645: </a:t>
            </a:r>
            <a:r>
              <a:rPr lang="en-US" sz="3000" dirty="0">
                <a:solidFill>
                  <a:schemeClr val="tx1"/>
                </a:solidFill>
              </a:rPr>
              <a:t>Advanced Diagnostics and Interventions for Struggling Learners</a:t>
            </a:r>
          </a:p>
        </p:txBody>
      </p:sp>
      <p:sp>
        <p:nvSpPr>
          <p:cNvPr id="9" name="Rectangle 8"/>
          <p:cNvSpPr/>
          <p:nvPr/>
        </p:nvSpPr>
        <p:spPr>
          <a:xfrm>
            <a:off x="4184650" y="6118870"/>
            <a:ext cx="3886200" cy="461962"/>
          </a:xfrm>
          <a:prstGeom prst="rect">
            <a:avLst/>
          </a:prstGeom>
          <a:solidFill>
            <a:schemeClr val="accent6">
              <a:lumMod val="40000"/>
              <a:lumOff val="60000"/>
            </a:schemeClr>
          </a:solidFill>
        </p:spPr>
        <p:txBody>
          <a:bodyPr>
            <a:spAutoFit/>
          </a:bodyPr>
          <a:lstStyle/>
          <a:p>
            <a:pPr algn="ctr" eaLnBrk="1">
              <a:defRPr/>
            </a:pPr>
            <a:r>
              <a:rPr lang="en-US" sz="2400" dirty="0" smtClean="0">
                <a:latin typeface="Calibri" pitchFamily="34" charset="0"/>
                <a:ea typeface="Helvetica" charset="0"/>
                <a:cs typeface="Helvetica" charset="0"/>
                <a:sym typeface="Helvetica" charset="0"/>
              </a:rPr>
              <a:t>Mary K. Morgan</a:t>
            </a:r>
            <a:endParaRPr lang="en-US" sz="2400" dirty="0">
              <a:latin typeface="Calibri" pitchFamily="34" charset="0"/>
              <a:ea typeface="Helvetica" charset="0"/>
              <a:cs typeface="Helvetica" charset="0"/>
              <a:sym typeface="Helvetica" charset="0"/>
            </a:endParaRPr>
          </a:p>
        </p:txBody>
      </p:sp>
      <p:sp>
        <p:nvSpPr>
          <p:cNvPr id="10" name="Rectangle 2"/>
          <p:cNvSpPr txBox="1">
            <a:spLocks noChangeArrowheads="1"/>
          </p:cNvSpPr>
          <p:nvPr/>
        </p:nvSpPr>
        <p:spPr bwMode="auto">
          <a:xfrm>
            <a:off x="1730375" y="2846168"/>
            <a:ext cx="8839200" cy="10683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50800" tIns="50800" rIns="50800" bIns="50800" anchor="ctr"/>
          <a:lstStyle>
            <a:lvl1pPr algn="l" defTabSz="457200" rtl="0" eaLnBrk="0" fontAlgn="base" hangingPunct="0">
              <a:spcBef>
                <a:spcPct val="0"/>
              </a:spcBef>
              <a:spcAft>
                <a:spcPct val="0"/>
              </a:spcAft>
              <a:defRPr sz="1200">
                <a:solidFill>
                  <a:srgbClr val="000000"/>
                </a:solidFill>
                <a:latin typeface="+mj-lt"/>
                <a:ea typeface="+mj-ea"/>
                <a:cs typeface="+mj-cs"/>
                <a:sym typeface="Helvetica" charset="0"/>
              </a:defRPr>
            </a:lvl1pPr>
            <a:lvl2pPr algn="l" defTabSz="457200" rtl="0" eaLnBrk="0" fontAlgn="base" hangingPunct="0">
              <a:spcBef>
                <a:spcPct val="0"/>
              </a:spcBef>
              <a:spcAft>
                <a:spcPct val="0"/>
              </a:spcAft>
              <a:defRPr sz="1200">
                <a:solidFill>
                  <a:srgbClr val="000000"/>
                </a:solidFill>
                <a:latin typeface="Helvetica" charset="0"/>
                <a:ea typeface="Helvetica" charset="0"/>
                <a:cs typeface="Helvetica" charset="0"/>
                <a:sym typeface="Helvetica" charset="0"/>
              </a:defRPr>
            </a:lvl2pPr>
            <a:lvl3pPr algn="l" defTabSz="457200" rtl="0" eaLnBrk="0" fontAlgn="base" hangingPunct="0">
              <a:spcBef>
                <a:spcPct val="0"/>
              </a:spcBef>
              <a:spcAft>
                <a:spcPct val="0"/>
              </a:spcAft>
              <a:defRPr sz="1200">
                <a:solidFill>
                  <a:srgbClr val="000000"/>
                </a:solidFill>
                <a:latin typeface="Helvetica" charset="0"/>
                <a:ea typeface="Helvetica" charset="0"/>
                <a:cs typeface="Helvetica" charset="0"/>
                <a:sym typeface="Helvetica" charset="0"/>
              </a:defRPr>
            </a:lvl3pPr>
            <a:lvl4pPr algn="l" defTabSz="457200" rtl="0" eaLnBrk="0" fontAlgn="base" hangingPunct="0">
              <a:spcBef>
                <a:spcPct val="0"/>
              </a:spcBef>
              <a:spcAft>
                <a:spcPct val="0"/>
              </a:spcAft>
              <a:defRPr sz="1200">
                <a:solidFill>
                  <a:srgbClr val="000000"/>
                </a:solidFill>
                <a:latin typeface="Helvetica" charset="0"/>
                <a:ea typeface="Helvetica" charset="0"/>
                <a:cs typeface="Helvetica" charset="0"/>
                <a:sym typeface="Helvetica" charset="0"/>
              </a:defRPr>
            </a:lvl4pPr>
            <a:lvl5pPr algn="l" defTabSz="457200" rtl="0" eaLnBrk="0" fontAlgn="base" hangingPunct="0">
              <a:spcBef>
                <a:spcPct val="0"/>
              </a:spcBef>
              <a:spcAft>
                <a:spcPct val="0"/>
              </a:spcAft>
              <a:defRPr sz="1200">
                <a:solidFill>
                  <a:srgbClr val="000000"/>
                </a:solidFill>
                <a:latin typeface="Helvetica" charset="0"/>
                <a:ea typeface="Helvetica" charset="0"/>
                <a:cs typeface="Helvetica" charset="0"/>
                <a:sym typeface="Helvetica" charset="0"/>
              </a:defRPr>
            </a:lvl5pPr>
            <a:lvl6pPr marL="457200" algn="l" defTabSz="457200" rtl="0" fontAlgn="base" hangingPunct="0">
              <a:spcBef>
                <a:spcPct val="0"/>
              </a:spcBef>
              <a:spcAft>
                <a:spcPct val="0"/>
              </a:spcAft>
              <a:defRPr sz="1200">
                <a:solidFill>
                  <a:srgbClr val="000000"/>
                </a:solidFill>
                <a:latin typeface="Helvetica" charset="0"/>
                <a:ea typeface="Helvetica" charset="0"/>
                <a:cs typeface="Helvetica" charset="0"/>
                <a:sym typeface="Helvetica" charset="0"/>
              </a:defRPr>
            </a:lvl6pPr>
            <a:lvl7pPr marL="914400" algn="l" defTabSz="457200" rtl="0" fontAlgn="base" hangingPunct="0">
              <a:spcBef>
                <a:spcPct val="0"/>
              </a:spcBef>
              <a:spcAft>
                <a:spcPct val="0"/>
              </a:spcAft>
              <a:defRPr sz="1200">
                <a:solidFill>
                  <a:srgbClr val="000000"/>
                </a:solidFill>
                <a:latin typeface="Helvetica" charset="0"/>
                <a:ea typeface="Helvetica" charset="0"/>
                <a:cs typeface="Helvetica" charset="0"/>
                <a:sym typeface="Helvetica" charset="0"/>
              </a:defRPr>
            </a:lvl7pPr>
            <a:lvl8pPr marL="1371600" algn="l" defTabSz="457200" rtl="0" fontAlgn="base" hangingPunct="0">
              <a:spcBef>
                <a:spcPct val="0"/>
              </a:spcBef>
              <a:spcAft>
                <a:spcPct val="0"/>
              </a:spcAft>
              <a:defRPr sz="1200">
                <a:solidFill>
                  <a:srgbClr val="000000"/>
                </a:solidFill>
                <a:latin typeface="Helvetica" charset="0"/>
                <a:ea typeface="Helvetica" charset="0"/>
                <a:cs typeface="Helvetica" charset="0"/>
                <a:sym typeface="Helvetica" charset="0"/>
              </a:defRPr>
            </a:lvl8pPr>
            <a:lvl9pPr marL="1828800" algn="l" defTabSz="457200" rtl="0" fontAlgn="base" hangingPunct="0">
              <a:spcBef>
                <a:spcPct val="0"/>
              </a:spcBef>
              <a:spcAft>
                <a:spcPct val="0"/>
              </a:spcAft>
              <a:defRPr sz="1200">
                <a:solidFill>
                  <a:srgbClr val="000000"/>
                </a:solidFill>
                <a:latin typeface="Helvetica" charset="0"/>
                <a:ea typeface="Helvetica" charset="0"/>
                <a:cs typeface="Helvetica" charset="0"/>
                <a:sym typeface="Helvetica" charset="0"/>
              </a:defRPr>
            </a:lvl9pPr>
          </a:lstStyle>
          <a:p>
            <a:pPr algn="ctr" eaLnBrk="1" hangingPunct="1">
              <a:defRPr/>
            </a:pPr>
            <a:r>
              <a:rPr lang="en-US" altLang="en-US" sz="3600" b="1" i="1" kern="0" dirty="0">
                <a:solidFill>
                  <a:srgbClr val="FF0000"/>
                </a:solidFill>
              </a:rPr>
              <a:t>JCPS-</a:t>
            </a:r>
            <a:r>
              <a:rPr lang="en-US" altLang="en-US" sz="3600" b="1" i="1" kern="0" dirty="0" err="1">
                <a:solidFill>
                  <a:srgbClr val="FF0000"/>
                </a:solidFill>
              </a:rPr>
              <a:t>Bellarmine</a:t>
            </a:r>
            <a:r>
              <a:rPr lang="en-US" altLang="en-US" sz="3600" b="1" i="1" kern="0" dirty="0">
                <a:solidFill>
                  <a:srgbClr val="FF0000"/>
                </a:solidFill>
              </a:rPr>
              <a:t> Literacy Project</a:t>
            </a:r>
          </a:p>
        </p:txBody>
      </p:sp>
      <p:pic>
        <p:nvPicPr>
          <p:cNvPr id="146439" name="Picture 13" descr="Bellarmine University Shiel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16071" y="4319775"/>
            <a:ext cx="3443845" cy="12359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6440" name="Rectangle 1"/>
          <p:cNvSpPr>
            <a:spLocks noChangeArrowheads="1"/>
          </p:cNvSpPr>
          <p:nvPr/>
        </p:nvSpPr>
        <p:spPr bwMode="auto">
          <a:xfrm>
            <a:off x="1905000" y="1304925"/>
            <a:ext cx="8489950"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en-US" sz="1600" i="1"/>
              <a:t>Literacy is a bridge from misery to hope. It is a tool for daily life in modern society. It is a bulwark against poverty, and a building block of development, an essential complement to investments in roads, dams, clinics and factories. Literacy is a platform for democratization, and a vehicle for the promotion of cultural and national identity. Especially for girls and women, it is an agent of family health and nutrition. For everyone, everywhere, literacy is, along with education in general, a basic human right.... Literacy is, finally, the road to human progress and the means through which every man, woman and child can realize his or her full potential. - Kofi  Annan</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45751" y="3991848"/>
            <a:ext cx="1786690" cy="1891789"/>
          </a:xfrm>
          <a:prstGeom prst="rect">
            <a:avLst/>
          </a:prstGeom>
        </p:spPr>
      </p:pic>
      <p:sp>
        <p:nvSpPr>
          <p:cNvPr id="3" name="Slide Number Placeholder 2"/>
          <p:cNvSpPr>
            <a:spLocks noGrp="1"/>
          </p:cNvSpPr>
          <p:nvPr>
            <p:ph type="sldNum" sz="quarter" idx="12"/>
          </p:nvPr>
        </p:nvSpPr>
        <p:spPr/>
        <p:txBody>
          <a:bodyPr/>
          <a:lstStyle/>
          <a:p>
            <a:fld id="{4FAB73BC-B049-4115-A692-8D63A059BFB8}" type="slidenum">
              <a:rPr lang="en-US" smtClean="0"/>
              <a:t>1</a:t>
            </a:fld>
            <a:endParaRPr lang="en-US" dirty="0"/>
          </a:p>
        </p:txBody>
      </p:sp>
    </p:spTree>
    <p:extLst>
      <p:ext uri="{BB962C8B-B14F-4D97-AF65-F5344CB8AC3E}">
        <p14:creationId xmlns:p14="http://schemas.microsoft.com/office/powerpoint/2010/main" val="54159568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2438400" y="431800"/>
            <a:ext cx="7239000" cy="1143000"/>
          </a:xfrm>
          <a:solidFill>
            <a:schemeClr val="tx2"/>
          </a:solidFill>
          <a:ln>
            <a:solidFill>
              <a:schemeClr val="tx2"/>
            </a:solidFill>
          </a:ln>
        </p:spPr>
        <p:txBody>
          <a:bodyPr rtlCol="0">
            <a:normAutofit fontScale="90000"/>
          </a:bodyPr>
          <a:lstStyle/>
          <a:p>
            <a:pPr>
              <a:defRPr/>
            </a:pPr>
            <a:r>
              <a:rPr lang="en-US" dirty="0" smtClean="0">
                <a:solidFill>
                  <a:schemeClr val="bg1"/>
                </a:solidFill>
              </a:rPr>
              <a:t>Culturally Responsive Instruction: Approach to Teaching</a:t>
            </a:r>
          </a:p>
        </p:txBody>
      </p:sp>
      <p:sp>
        <p:nvSpPr>
          <p:cNvPr id="156675" name="Rectangle 3"/>
          <p:cNvSpPr>
            <a:spLocks noGrp="1" noChangeArrowheads="1"/>
          </p:cNvSpPr>
          <p:nvPr>
            <p:ph idx="1"/>
          </p:nvPr>
        </p:nvSpPr>
        <p:spPr>
          <a:xfrm>
            <a:off x="2514600" y="1752600"/>
            <a:ext cx="7162800" cy="4495800"/>
          </a:xfrm>
          <a:ln w="76200">
            <a:solidFill>
              <a:schemeClr val="tx2"/>
            </a:solidFill>
            <a:miter lim="800000"/>
            <a:headEnd/>
            <a:tailEnd/>
          </a:ln>
        </p:spPr>
        <p:txBody>
          <a:bodyPr/>
          <a:lstStyle/>
          <a:p>
            <a:pPr eaLnBrk="1" hangingPunct="1"/>
            <a:r>
              <a:rPr lang="en-US" altLang="en-US" dirty="0" smtClean="0">
                <a:solidFill>
                  <a:schemeClr val="tx1"/>
                </a:solidFill>
              </a:rPr>
              <a:t>Connecting to students’ backgrounds</a:t>
            </a:r>
          </a:p>
          <a:p>
            <a:pPr eaLnBrk="1" hangingPunct="1"/>
            <a:r>
              <a:rPr lang="en-US" altLang="en-US" dirty="0" smtClean="0">
                <a:solidFill>
                  <a:schemeClr val="tx1"/>
                </a:solidFill>
              </a:rPr>
              <a:t>Building on students’ home dialects</a:t>
            </a:r>
          </a:p>
          <a:p>
            <a:pPr eaLnBrk="1" hangingPunct="1"/>
            <a:r>
              <a:rPr lang="en-US" altLang="en-US" dirty="0" smtClean="0">
                <a:solidFill>
                  <a:schemeClr val="tx1"/>
                </a:solidFill>
              </a:rPr>
              <a:t>Planning for dialogic instruction</a:t>
            </a:r>
          </a:p>
          <a:p>
            <a:pPr eaLnBrk="1" hangingPunct="1"/>
            <a:r>
              <a:rPr lang="en-US" altLang="en-US" dirty="0" smtClean="0">
                <a:solidFill>
                  <a:schemeClr val="tx1"/>
                </a:solidFill>
              </a:rPr>
              <a:t>Maintaining a rigorous curriculum</a:t>
            </a:r>
          </a:p>
          <a:p>
            <a:pPr eaLnBrk="1" hangingPunct="1"/>
            <a:r>
              <a:rPr lang="en-US" altLang="en-US" dirty="0" smtClean="0">
                <a:solidFill>
                  <a:schemeClr val="tx1"/>
                </a:solidFill>
              </a:rPr>
              <a:t>Attending to classroom discourse</a:t>
            </a:r>
          </a:p>
          <a:p>
            <a:pPr algn="ctr" eaLnBrk="1" hangingPunct="1">
              <a:buFontTx/>
              <a:buNone/>
            </a:pPr>
            <a:r>
              <a:rPr lang="en-US" altLang="en-US" b="1" i="1" dirty="0" smtClean="0"/>
              <a:t>Be explicit &amp; Scaffold </a:t>
            </a:r>
          </a:p>
          <a:p>
            <a:pPr algn="ctr" eaLnBrk="1" hangingPunct="1">
              <a:buFontTx/>
              <a:buNone/>
            </a:pPr>
            <a:r>
              <a:rPr lang="en-US" altLang="en-US" b="1" i="1" dirty="0" smtClean="0"/>
              <a:t>(I-do, We-do, You-do)</a:t>
            </a:r>
          </a:p>
        </p:txBody>
      </p:sp>
      <p:pic>
        <p:nvPicPr>
          <p:cNvPr id="15667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94800" y="4568825"/>
            <a:ext cx="2000250" cy="1984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667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96950" y="4568824"/>
            <a:ext cx="2676525" cy="1984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6678"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8637" y="542925"/>
            <a:ext cx="1657350" cy="1657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Slide Number Placeholder 1"/>
          <p:cNvSpPr>
            <a:spLocks noGrp="1"/>
          </p:cNvSpPr>
          <p:nvPr>
            <p:ph type="sldNum" sz="quarter" idx="12"/>
          </p:nvPr>
        </p:nvSpPr>
        <p:spPr/>
        <p:txBody>
          <a:bodyPr/>
          <a:lstStyle/>
          <a:p>
            <a:fld id="{4FAB73BC-B049-4115-A692-8D63A059BFB8}" type="slidenum">
              <a:rPr lang="en-US" smtClean="0"/>
              <a:t>10</a:t>
            </a:fld>
            <a:endParaRPr lang="en-US" dirty="0"/>
          </a:p>
        </p:txBody>
      </p:sp>
    </p:spTree>
    <p:extLst>
      <p:ext uri="{BB962C8B-B14F-4D97-AF65-F5344CB8AC3E}">
        <p14:creationId xmlns:p14="http://schemas.microsoft.com/office/powerpoint/2010/main" val="216406674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46225" y="261257"/>
            <a:ext cx="8915400" cy="838200"/>
          </a:xfrm>
        </p:spPr>
        <p:txBody>
          <a:bodyPr rtlCol="0">
            <a:normAutofit/>
          </a:bodyPr>
          <a:lstStyle/>
          <a:p>
            <a:pPr>
              <a:defRPr/>
            </a:pPr>
            <a:r>
              <a:rPr lang="en-US" sz="4000" dirty="0">
                <a:solidFill>
                  <a:srgbClr val="FF0000"/>
                </a:solidFill>
                <a:effectLst>
                  <a:outerShdw blurRad="38100" dist="38100" dir="2700000" algn="tl">
                    <a:srgbClr val="000000">
                      <a:alpha val="43137"/>
                    </a:srgbClr>
                  </a:outerShdw>
                </a:effectLst>
              </a:rPr>
              <a:t>Research-Based Reading Instruction</a:t>
            </a:r>
          </a:p>
        </p:txBody>
      </p:sp>
      <p:sp>
        <p:nvSpPr>
          <p:cNvPr id="113667" name="Content Placeholder 2"/>
          <p:cNvSpPr>
            <a:spLocks noGrp="1"/>
          </p:cNvSpPr>
          <p:nvPr>
            <p:ph idx="1"/>
          </p:nvPr>
        </p:nvSpPr>
        <p:spPr>
          <a:xfrm>
            <a:off x="1889125" y="990600"/>
            <a:ext cx="8229600" cy="3659777"/>
          </a:xfrm>
        </p:spPr>
        <p:txBody>
          <a:bodyPr>
            <a:normAutofit fontScale="92500" lnSpcReduction="10000"/>
          </a:bodyPr>
          <a:lstStyle/>
          <a:p>
            <a:pPr eaLnBrk="1" hangingPunct="1">
              <a:lnSpc>
                <a:spcPct val="80000"/>
              </a:lnSpc>
            </a:pPr>
            <a:r>
              <a:rPr lang="en-US" altLang="en-US" sz="3000" dirty="0">
                <a:solidFill>
                  <a:schemeClr val="tx1"/>
                </a:solidFill>
              </a:rPr>
              <a:t>National Reading Panel (2000) Report and the “Big Five” (</a:t>
            </a:r>
            <a:r>
              <a:rPr lang="en-US" altLang="en-US" sz="3000" b="1" dirty="0">
                <a:solidFill>
                  <a:schemeClr val="tx1"/>
                </a:solidFill>
              </a:rPr>
              <a:t>what to teach, content</a:t>
            </a:r>
            <a:r>
              <a:rPr lang="en-US" altLang="en-US" sz="3000" dirty="0">
                <a:solidFill>
                  <a:schemeClr val="tx1"/>
                </a:solidFill>
              </a:rPr>
              <a:t>) </a:t>
            </a:r>
          </a:p>
          <a:p>
            <a:pPr eaLnBrk="1" hangingPunct="1">
              <a:lnSpc>
                <a:spcPct val="80000"/>
              </a:lnSpc>
              <a:buFont typeface="Arial" panose="020B0604020202020204" pitchFamily="34" charset="0"/>
              <a:buNone/>
            </a:pPr>
            <a:endParaRPr lang="en-US" altLang="en-US" sz="3000" dirty="0">
              <a:solidFill>
                <a:schemeClr val="tx1"/>
              </a:solidFill>
            </a:endParaRPr>
          </a:p>
          <a:p>
            <a:pPr eaLnBrk="1" hangingPunct="1">
              <a:lnSpc>
                <a:spcPct val="80000"/>
              </a:lnSpc>
            </a:pPr>
            <a:r>
              <a:rPr lang="en-US" altLang="en-US" sz="3000" dirty="0">
                <a:solidFill>
                  <a:schemeClr val="tx1"/>
                </a:solidFill>
              </a:rPr>
              <a:t>Research-based reading instructional strategies (</a:t>
            </a:r>
            <a:r>
              <a:rPr lang="en-US" altLang="en-US" sz="3000" b="1" dirty="0">
                <a:solidFill>
                  <a:schemeClr val="tx1"/>
                </a:solidFill>
              </a:rPr>
              <a:t>how to teach, pedagogy</a:t>
            </a:r>
            <a:r>
              <a:rPr lang="en-US" altLang="en-US" sz="3000" dirty="0">
                <a:solidFill>
                  <a:schemeClr val="tx1"/>
                </a:solidFill>
              </a:rPr>
              <a:t>)</a:t>
            </a:r>
          </a:p>
          <a:p>
            <a:pPr lvl="1" eaLnBrk="1" hangingPunct="1">
              <a:lnSpc>
                <a:spcPct val="80000"/>
              </a:lnSpc>
            </a:pPr>
            <a:r>
              <a:rPr lang="en-US" altLang="en-US" sz="1700" dirty="0">
                <a:solidFill>
                  <a:schemeClr val="tx1"/>
                </a:solidFill>
              </a:rPr>
              <a:t>experimental studies  used to develop a strong research base</a:t>
            </a:r>
          </a:p>
          <a:p>
            <a:pPr lvl="1" eaLnBrk="1" hangingPunct="1">
              <a:lnSpc>
                <a:spcPct val="80000"/>
              </a:lnSpc>
            </a:pPr>
            <a:r>
              <a:rPr lang="en-US" altLang="en-US" sz="1700" dirty="0">
                <a:solidFill>
                  <a:schemeClr val="tx1"/>
                </a:solidFill>
              </a:rPr>
              <a:t>proven to raise student achievement</a:t>
            </a:r>
          </a:p>
          <a:p>
            <a:pPr marL="274320" lvl="1" indent="0" eaLnBrk="1" hangingPunct="1">
              <a:lnSpc>
                <a:spcPct val="80000"/>
              </a:lnSpc>
              <a:buNone/>
            </a:pPr>
            <a:endParaRPr lang="en-US" altLang="en-US" sz="1700" dirty="0"/>
          </a:p>
          <a:p>
            <a:pPr eaLnBrk="1" hangingPunct="1">
              <a:lnSpc>
                <a:spcPct val="80000"/>
              </a:lnSpc>
            </a:pPr>
            <a:r>
              <a:rPr lang="en-US" altLang="en-US" dirty="0"/>
              <a:t>What Works Clearinghouse</a:t>
            </a:r>
          </a:p>
          <a:p>
            <a:pPr eaLnBrk="1" hangingPunct="1">
              <a:lnSpc>
                <a:spcPct val="80000"/>
              </a:lnSpc>
              <a:buFont typeface="Arial" panose="020B0604020202020204" pitchFamily="34" charset="0"/>
              <a:buNone/>
            </a:pPr>
            <a:r>
              <a:rPr lang="en-US" altLang="en-US" dirty="0"/>
              <a:t> </a:t>
            </a:r>
            <a:r>
              <a:rPr lang="en-US" altLang="en-US" dirty="0">
                <a:hlinkClick r:id="rId2"/>
              </a:rPr>
              <a:t>http://ies.ed.gov/ncee/wwc/</a:t>
            </a:r>
            <a:endParaRPr lang="en-US" altLang="en-US" dirty="0"/>
          </a:p>
          <a:p>
            <a:pPr eaLnBrk="1" hangingPunct="1">
              <a:lnSpc>
                <a:spcPct val="80000"/>
              </a:lnSpc>
              <a:buFont typeface="Arial" panose="020B0604020202020204" pitchFamily="34" charset="0"/>
              <a:buNone/>
            </a:pPr>
            <a:endParaRPr lang="en-US" altLang="en-US" dirty="0"/>
          </a:p>
        </p:txBody>
      </p:sp>
      <p:sp>
        <p:nvSpPr>
          <p:cNvPr id="4" name="Rectangle 4"/>
          <p:cNvSpPr>
            <a:spLocks/>
          </p:cNvSpPr>
          <p:nvPr/>
        </p:nvSpPr>
        <p:spPr bwMode="auto">
          <a:xfrm>
            <a:off x="10145714" y="5926138"/>
            <a:ext cx="217487" cy="487362"/>
          </a:xfrm>
          <a:prstGeom prst="rect">
            <a:avLst/>
          </a:prstGeom>
          <a:noFill/>
          <a:ln>
            <a:noFill/>
          </a:ln>
          <a:effectLst>
            <a:outerShdw blurRad="38100" dist="23000" dir="5400000" algn="ctr" rotWithShape="0">
              <a:srgbClr val="000000">
                <a:alpha val="34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cap="flat" cmpd="sng">
                <a:solidFill>
                  <a:srgbClr val="4F81BD"/>
                </a:solidFill>
                <a:prstDash val="solid"/>
                <a:round/>
                <a:headEnd type="none" w="med" len="med"/>
                <a:tailEnd type="none" w="med" len="med"/>
              </a14:hiddenLine>
            </a:ext>
          </a:extLst>
        </p:spPr>
        <p:txBody>
          <a:bodyPr wrap="none" lIns="50800" tIns="50800" rIns="50800" bIns="50800" anchor="ctr">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r" defTabSz="914400">
              <a:spcBef>
                <a:spcPct val="0"/>
              </a:spcBef>
              <a:buNone/>
              <a:defRPr/>
            </a:pPr>
            <a:r>
              <a:rPr lang="en-US" altLang="en-US" sz="900">
                <a:solidFill>
                  <a:srgbClr val="000000"/>
                </a:solidFill>
                <a:latin typeface="Arial" pitchFamily="34" charset="0"/>
                <a:ea typeface="Helvetica" charset="0"/>
                <a:cs typeface="Arial" pitchFamily="34" charset="0"/>
                <a:sym typeface="Helvetica" charset="0"/>
              </a:rPr>
              <a:t>  </a:t>
            </a:r>
            <a:endParaRPr lang="en-US" altLang="en-US" sz="900">
              <a:solidFill>
                <a:srgbClr val="000000"/>
              </a:solidFill>
              <a:latin typeface="Helvetica" charset="0"/>
              <a:ea typeface="Helvetica" charset="0"/>
              <a:cs typeface="Arial" pitchFamily="34" charset="0"/>
              <a:sym typeface="Helvetica" charset="0"/>
            </a:endParaRPr>
          </a:p>
          <a:p>
            <a:pPr algn="r" defTabSz="914400">
              <a:spcBef>
                <a:spcPct val="0"/>
              </a:spcBef>
              <a:buNone/>
              <a:defRPr/>
            </a:pPr>
            <a:r>
              <a:rPr lang="en-US" altLang="en-US" sz="1600" b="1">
                <a:solidFill>
                  <a:srgbClr val="000000"/>
                </a:solidFill>
                <a:latin typeface="Arial" pitchFamily="34" charset="0"/>
                <a:ea typeface="Helvetica" charset="0"/>
                <a:cs typeface="Arial" pitchFamily="34" charset="0"/>
                <a:sym typeface="Helvetica" charset="0"/>
              </a:rPr>
              <a:t>  </a:t>
            </a:r>
          </a:p>
        </p:txBody>
      </p:sp>
      <p:pic>
        <p:nvPicPr>
          <p:cNvPr id="113669" name="Picture 5" descr="National Reading Panel 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80475" y="4502944"/>
            <a:ext cx="2476500" cy="166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3671" name="Rectangle 4"/>
          <p:cNvSpPr>
            <a:spLocks noChangeArrowheads="1"/>
          </p:cNvSpPr>
          <p:nvPr/>
        </p:nvSpPr>
        <p:spPr bwMode="auto">
          <a:xfrm>
            <a:off x="381114" y="4197350"/>
            <a:ext cx="3429000" cy="221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13716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18288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22860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27432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pPr algn="r" defTabSz="914400"/>
            <a:r>
              <a:rPr lang="en-US" altLang="en-US" sz="7200" b="1" dirty="0">
                <a:latin typeface="Arial" panose="020B0604020202020204" pitchFamily="34" charset="0"/>
                <a:cs typeface="Arial" panose="020B0604020202020204" pitchFamily="34" charset="0"/>
              </a:rPr>
              <a:t>T</a:t>
            </a:r>
            <a:r>
              <a:rPr lang="en-US" altLang="en-US" sz="1800" b="1" dirty="0">
                <a:latin typeface="Arial" panose="020B0604020202020204" pitchFamily="34" charset="0"/>
                <a:cs typeface="Arial" panose="020B0604020202020204" pitchFamily="34" charset="0"/>
              </a:rPr>
              <a:t>EACHING CHILDREN TO READ:</a:t>
            </a:r>
            <a:r>
              <a:rPr lang="en-US" altLang="en-US" sz="1800" dirty="0">
                <a:latin typeface="Calibri" panose="020F0502020204030204" pitchFamily="34" charset="0"/>
                <a:cs typeface="Arial" panose="020B0604020202020204" pitchFamily="34" charset="0"/>
              </a:rPr>
              <a:t> </a:t>
            </a:r>
            <a:r>
              <a:rPr lang="en-US" altLang="en-US" sz="1800" dirty="0">
                <a:latin typeface="Arial" panose="020B0604020202020204" pitchFamily="34" charset="0"/>
                <a:cs typeface="Arial" panose="020B0604020202020204" pitchFamily="34" charset="0"/>
              </a:rPr>
              <a:t/>
            </a:r>
            <a:br>
              <a:rPr lang="en-US" altLang="en-US" sz="1800" dirty="0">
                <a:latin typeface="Arial" panose="020B0604020202020204" pitchFamily="34" charset="0"/>
                <a:cs typeface="Arial" panose="020B0604020202020204" pitchFamily="34" charset="0"/>
              </a:rPr>
            </a:br>
            <a:r>
              <a:rPr lang="en-US" altLang="en-US" dirty="0">
                <a:latin typeface="Arial" panose="020B0604020202020204" pitchFamily="34" charset="0"/>
                <a:cs typeface="Arial" panose="020B0604020202020204" pitchFamily="34" charset="0"/>
              </a:rPr>
              <a:t>An Evidence-Based Assessment</a:t>
            </a:r>
            <a:br>
              <a:rPr lang="en-US" altLang="en-US" dirty="0">
                <a:latin typeface="Arial" panose="020B0604020202020204" pitchFamily="34" charset="0"/>
                <a:cs typeface="Arial" panose="020B0604020202020204" pitchFamily="34" charset="0"/>
              </a:rPr>
            </a:br>
            <a:r>
              <a:rPr lang="en-US" altLang="en-US" dirty="0">
                <a:latin typeface="Arial" panose="020B0604020202020204" pitchFamily="34" charset="0"/>
                <a:cs typeface="Arial" panose="020B0604020202020204" pitchFamily="34" charset="0"/>
              </a:rPr>
              <a:t>of the Scientific Research Literature</a:t>
            </a:r>
            <a:br>
              <a:rPr lang="en-US" altLang="en-US" dirty="0">
                <a:latin typeface="Arial" panose="020B0604020202020204" pitchFamily="34" charset="0"/>
                <a:cs typeface="Arial" panose="020B0604020202020204" pitchFamily="34" charset="0"/>
              </a:rPr>
            </a:br>
            <a:r>
              <a:rPr lang="en-US" altLang="en-US" dirty="0">
                <a:latin typeface="Arial" panose="020B0604020202020204" pitchFamily="34" charset="0"/>
                <a:cs typeface="Arial" panose="020B0604020202020204" pitchFamily="34" charset="0"/>
              </a:rPr>
              <a:t>on Reading and Its Implications</a:t>
            </a:r>
            <a:br>
              <a:rPr lang="en-US" altLang="en-US" dirty="0">
                <a:latin typeface="Arial" panose="020B0604020202020204" pitchFamily="34" charset="0"/>
                <a:cs typeface="Arial" panose="020B0604020202020204" pitchFamily="34" charset="0"/>
              </a:rPr>
            </a:br>
            <a:r>
              <a:rPr lang="en-US" altLang="en-US" dirty="0">
                <a:latin typeface="Arial" panose="020B0604020202020204" pitchFamily="34" charset="0"/>
                <a:cs typeface="Arial" panose="020B0604020202020204" pitchFamily="34" charset="0"/>
              </a:rPr>
              <a:t>for Reading Instruction</a:t>
            </a:r>
            <a:endParaRPr lang="en-US" altLang="en-US" b="1" dirty="0">
              <a:latin typeface="Arial" panose="020B0604020202020204" pitchFamily="34" charset="0"/>
              <a:cs typeface="Arial" panose="020B0604020202020204" pitchFamily="34" charset="0"/>
            </a:endParaRPr>
          </a:p>
        </p:txBody>
      </p:sp>
      <p:sp>
        <p:nvSpPr>
          <p:cNvPr id="3" name="Slide Number Placeholder 2"/>
          <p:cNvSpPr>
            <a:spLocks noGrp="1"/>
          </p:cNvSpPr>
          <p:nvPr>
            <p:ph type="sldNum" sz="quarter" idx="12"/>
          </p:nvPr>
        </p:nvSpPr>
        <p:spPr/>
        <p:txBody>
          <a:bodyPr/>
          <a:lstStyle/>
          <a:p>
            <a:fld id="{4FAB73BC-B049-4115-A692-8D63A059BFB8}" type="slidenum">
              <a:rPr lang="en-US" smtClean="0"/>
              <a:t>11</a:t>
            </a:fld>
            <a:endParaRPr lang="en-US" dirty="0"/>
          </a:p>
        </p:txBody>
      </p:sp>
    </p:spTree>
    <p:extLst>
      <p:ext uri="{BB962C8B-B14F-4D97-AF65-F5344CB8AC3E}">
        <p14:creationId xmlns:p14="http://schemas.microsoft.com/office/powerpoint/2010/main" val="343837687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Title 1"/>
          <p:cNvSpPr>
            <a:spLocks noGrp="1"/>
          </p:cNvSpPr>
          <p:nvPr>
            <p:ph type="title"/>
          </p:nvPr>
        </p:nvSpPr>
        <p:spPr/>
        <p:txBody>
          <a:bodyPr/>
          <a:lstStyle/>
          <a:p>
            <a:pPr eaLnBrk="1" hangingPunct="1"/>
            <a:r>
              <a:rPr lang="en-US" altLang="en-US" i="1" smtClean="0"/>
              <a:t>I Love the Look of Words</a:t>
            </a:r>
            <a:br>
              <a:rPr lang="en-US" altLang="en-US" i="1" smtClean="0"/>
            </a:br>
            <a:r>
              <a:rPr lang="en-US" altLang="en-US" sz="2500"/>
              <a:t>by Maya Angelou</a:t>
            </a:r>
            <a:endParaRPr lang="en-US" altLang="en-US" smtClean="0"/>
          </a:p>
        </p:txBody>
      </p:sp>
      <p:sp>
        <p:nvSpPr>
          <p:cNvPr id="3" name="Content Placeholder 2"/>
          <p:cNvSpPr>
            <a:spLocks noGrp="1"/>
          </p:cNvSpPr>
          <p:nvPr>
            <p:ph idx="1"/>
          </p:nvPr>
        </p:nvSpPr>
        <p:spPr>
          <a:xfrm>
            <a:off x="863340" y="5590572"/>
            <a:ext cx="7929562" cy="502255"/>
          </a:xfrm>
        </p:spPr>
        <p:txBody>
          <a:bodyPr rtlCol="0">
            <a:normAutofit fontScale="77500" lnSpcReduction="20000"/>
          </a:bodyPr>
          <a:lstStyle/>
          <a:p>
            <a:pPr marL="0" indent="0">
              <a:buNone/>
              <a:defRPr/>
            </a:pPr>
            <a:r>
              <a:rPr lang="en-US" sz="3600" u="sng" dirty="0">
                <a:hlinkClick r:id="rId2"/>
              </a:rPr>
              <a:t>https://www.youtube.com/watch?v=kABEbKqDwnQ</a:t>
            </a:r>
            <a:endParaRPr lang="en-US" sz="3600" u="sng" dirty="0"/>
          </a:p>
          <a:p>
            <a:pPr marL="0" indent="0">
              <a:buNone/>
              <a:defRPr/>
            </a:pPr>
            <a:endParaRPr lang="en-US" dirty="0"/>
          </a:p>
        </p:txBody>
      </p:sp>
      <p:sp>
        <p:nvSpPr>
          <p:cNvPr id="118788" name="AutoShape 2" descr="Image result for kid president picture"/>
          <p:cNvSpPr>
            <a:spLocks noChangeAspect="1" noChangeArrowheads="1"/>
          </p:cNvSpPr>
          <p:nvPr/>
        </p:nvSpPr>
        <p:spPr bwMode="auto">
          <a:xfrm>
            <a:off x="1679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13716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18288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22860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27432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pPr defTabSz="914400"/>
            <a:endParaRPr lang="en-US" altLang="en-US" sz="1800">
              <a:latin typeface="Calibri" panose="020F0502020204030204" pitchFamily="34" charset="0"/>
            </a:endParaRPr>
          </a:p>
        </p:txBody>
      </p:sp>
      <p:sp>
        <p:nvSpPr>
          <p:cNvPr id="118789" name="AutoShape 4" descr="Image result for kid president picture"/>
          <p:cNvSpPr>
            <a:spLocks noChangeAspect="1" noChangeArrowheads="1"/>
          </p:cNvSpPr>
          <p:nvPr/>
        </p:nvSpPr>
        <p:spPr bwMode="auto">
          <a:xfrm>
            <a:off x="1831975" y="79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13716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18288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22860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27432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pPr defTabSz="914400"/>
            <a:endParaRPr lang="en-US" altLang="en-US" sz="1800">
              <a:latin typeface="Calibri" panose="020F0502020204030204" pitchFamily="34" charset="0"/>
            </a:endParaRPr>
          </a:p>
        </p:txBody>
      </p:sp>
      <p:pic>
        <p:nvPicPr>
          <p:cNvPr id="118790" name="Picture 2" descr="http://www.poets.org/sites/default/files/styles/286x289/public/images/biographies/mangelou.jpg?itok=i7zceaO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0" y="2151064"/>
            <a:ext cx="2724150" cy="275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8791" name="Picture 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829064" y="631013"/>
            <a:ext cx="4557713" cy="4678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6219416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1"/>
          <p:cNvSpPr>
            <a:spLocks noGrp="1" noChangeArrowheads="1"/>
          </p:cNvSpPr>
          <p:nvPr>
            <p:ph type="title"/>
          </p:nvPr>
        </p:nvSpPr>
        <p:spPr>
          <a:xfrm>
            <a:off x="1981200" y="103188"/>
            <a:ext cx="8229600" cy="1143000"/>
          </a:xfrm>
        </p:spPr>
        <p:txBody>
          <a:bodyPr/>
          <a:lstStyle/>
          <a:p>
            <a:pPr algn="l" eaLnBrk="1" hangingPunct="1"/>
            <a:r>
              <a:rPr lang="en-US" altLang="en-US" smtClean="0"/>
              <a:t>OPED 645 Course Materials</a:t>
            </a:r>
          </a:p>
        </p:txBody>
      </p:sp>
      <p:sp>
        <p:nvSpPr>
          <p:cNvPr id="119811" name="AutoShape 2"/>
          <p:cNvSpPr>
            <a:spLocks/>
          </p:cNvSpPr>
          <p:nvPr/>
        </p:nvSpPr>
        <p:spPr bwMode="auto">
          <a:xfrm>
            <a:off x="8077200" y="6354763"/>
            <a:ext cx="2133600" cy="368300"/>
          </a:xfrm>
          <a:custGeom>
            <a:avLst/>
            <a:gdLst>
              <a:gd name="T0" fmla="*/ 2147483646 w 21600"/>
              <a:gd name="T1" fmla="*/ 53538680 h 21600"/>
              <a:gd name="T2" fmla="*/ 2147483646 w 21600"/>
              <a:gd name="T3" fmla="*/ 53538680 h 21600"/>
              <a:gd name="T4" fmla="*/ 2147483646 w 21600"/>
              <a:gd name="T5" fmla="*/ 53538680 h 21600"/>
              <a:gd name="T6" fmla="*/ 2147483646 w 21600"/>
              <a:gd name="T7" fmla="*/ 53538680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50800" tIns="50800" rIns="50800" bIns="50800" anchor="ctr"/>
          <a:lstStyle>
            <a:lvl1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13716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18288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22860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27432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pPr algn="r" defTabSz="914400"/>
            <a:fld id="{D1E83F6E-2094-46DC-A87E-D085EC477D75}" type="slidenum">
              <a:rPr lang="en-US" altLang="en-US">
                <a:solidFill>
                  <a:srgbClr val="888888"/>
                </a:solidFill>
              </a:rPr>
              <a:pPr algn="r" defTabSz="914400"/>
              <a:t>13</a:t>
            </a:fld>
            <a:endParaRPr lang="en-US" altLang="en-US"/>
          </a:p>
        </p:txBody>
      </p:sp>
      <p:sp>
        <p:nvSpPr>
          <p:cNvPr id="119812" name="AutoShape 3"/>
          <p:cNvSpPr>
            <a:spLocks/>
          </p:cNvSpPr>
          <p:nvPr/>
        </p:nvSpPr>
        <p:spPr bwMode="auto">
          <a:xfrm>
            <a:off x="2355850" y="1881189"/>
            <a:ext cx="2122488" cy="3703637"/>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50800" tIns="50800" rIns="50800" bIns="50800"/>
          <a:lstStyle>
            <a:lvl1pPr marL="179388" indent="-179388">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13716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18288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22860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27432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pPr defTabSz="914400">
              <a:spcBef>
                <a:spcPts val="700"/>
              </a:spcBef>
              <a:buSzPct val="100000"/>
              <a:buFont typeface="ArialMT" charset="0"/>
              <a:buChar char="•"/>
            </a:pPr>
            <a:r>
              <a:rPr lang="en-US" altLang="en-US" sz="2800" b="1">
                <a:solidFill>
                  <a:srgbClr val="9BBB59"/>
                </a:solidFill>
              </a:rPr>
              <a:t>Syllabus</a:t>
            </a:r>
          </a:p>
          <a:p>
            <a:pPr defTabSz="914400">
              <a:spcBef>
                <a:spcPts val="700"/>
              </a:spcBef>
            </a:pPr>
            <a:endParaRPr lang="en-US" altLang="en-US" sz="2800" b="1">
              <a:solidFill>
                <a:srgbClr val="9BBB59"/>
              </a:solidFill>
            </a:endParaRPr>
          </a:p>
          <a:p>
            <a:pPr defTabSz="914400">
              <a:spcBef>
                <a:spcPts val="700"/>
              </a:spcBef>
              <a:buSzPct val="100000"/>
              <a:buFont typeface="ArialMT" charset="0"/>
              <a:buChar char="•"/>
            </a:pPr>
            <a:r>
              <a:rPr lang="en-US" altLang="en-US" sz="2800" b="1">
                <a:solidFill>
                  <a:srgbClr val="9BBB59"/>
                </a:solidFill>
              </a:rPr>
              <a:t>Course Outline</a:t>
            </a:r>
          </a:p>
          <a:p>
            <a:pPr defTabSz="914400">
              <a:spcBef>
                <a:spcPts val="700"/>
              </a:spcBef>
              <a:buSzPct val="100000"/>
              <a:buFont typeface="ArialMT" charset="0"/>
              <a:buChar char="•"/>
            </a:pPr>
            <a:endParaRPr lang="en-US" altLang="en-US" sz="2800" b="1">
              <a:solidFill>
                <a:srgbClr val="9BBB59"/>
              </a:solidFill>
            </a:endParaRPr>
          </a:p>
        </p:txBody>
      </p:sp>
      <p:grpSp>
        <p:nvGrpSpPr>
          <p:cNvPr id="119813" name="Group 7"/>
          <p:cNvGrpSpPr>
            <a:grpSpLocks/>
          </p:cNvGrpSpPr>
          <p:nvPr/>
        </p:nvGrpSpPr>
        <p:grpSpPr bwMode="auto">
          <a:xfrm rot="20192069">
            <a:off x="5105401" y="1833564"/>
            <a:ext cx="2682875" cy="3578225"/>
            <a:chOff x="0" y="0"/>
            <a:chExt cx="212" cy="282"/>
          </a:xfrm>
        </p:grpSpPr>
        <p:pic>
          <p:nvPicPr>
            <p:cNvPr id="119817" name="Picture 8" descr="asset.png"/>
            <p:cNvPicPr>
              <a:picLocks noChangeAspect="1"/>
            </p:cNvPicPr>
            <p:nvPr/>
          </p:nvPicPr>
          <p:blipFill>
            <a:blip r:embed="rId2">
              <a:extLst>
                <a:ext uri="{28A0092B-C50C-407E-A947-70E740481C1C}">
                  <a14:useLocalDpi xmlns:a14="http://schemas.microsoft.com/office/drawing/2010/main" val="0"/>
                </a:ext>
              </a:extLst>
            </a:blip>
            <a:srcRect l="9821" t="9821" r="9821" b="9821"/>
            <a:stretch>
              <a:fillRect/>
            </a:stretch>
          </p:blipFill>
          <p:spPr bwMode="auto">
            <a:xfrm>
              <a:off x="0" y="0"/>
              <a:ext cx="212" cy="28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19818" name="Picture 9"/>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 y="-4"/>
              <a:ext cx="219" cy="29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grpSp>
        <p:nvGrpSpPr>
          <p:cNvPr id="119814" name="Group 10"/>
          <p:cNvGrpSpPr>
            <a:grpSpLocks/>
          </p:cNvGrpSpPr>
          <p:nvPr/>
        </p:nvGrpSpPr>
        <p:grpSpPr bwMode="auto">
          <a:xfrm rot="1182363">
            <a:off x="7767639" y="2200276"/>
            <a:ext cx="2312987" cy="3084513"/>
            <a:chOff x="0" y="0"/>
            <a:chExt cx="183" cy="243"/>
          </a:xfrm>
        </p:grpSpPr>
        <p:pic>
          <p:nvPicPr>
            <p:cNvPr id="119815" name="Picture 11" descr="asset.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1"/>
              <a:ext cx="183" cy="24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19816" name="Picture 12"/>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 y="-3"/>
              <a:ext cx="188" cy="2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spTree>
    <p:extLst>
      <p:ext uri="{BB962C8B-B14F-4D97-AF65-F5344CB8AC3E}">
        <p14:creationId xmlns:p14="http://schemas.microsoft.com/office/powerpoint/2010/main" val="1257486068"/>
      </p:ext>
    </p:extLst>
  </p:cSld>
  <p:clrMapOvr>
    <a:masterClrMapping/>
  </p:clrMapOvr>
  <p:transition spd="med"/>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extLst/>
          </p:nvPr>
        </p:nvGraphicFramePr>
        <p:xfrm>
          <a:off x="1681163" y="1447800"/>
          <a:ext cx="8829675" cy="5029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 Box 2"/>
          <p:cNvSpPr txBox="1">
            <a:spLocks noChangeArrowheads="1"/>
          </p:cNvSpPr>
          <p:nvPr/>
        </p:nvSpPr>
        <p:spPr bwMode="auto">
          <a:xfrm>
            <a:off x="5867400" y="3074989"/>
            <a:ext cx="1981200" cy="2219325"/>
          </a:xfrm>
          <a:prstGeom prst="rect">
            <a:avLst/>
          </a:prstGeom>
          <a:solidFill>
            <a:schemeClr val="accent1">
              <a:lumMod val="60000"/>
              <a:lumOff val="40000"/>
            </a:schemeClr>
          </a:solidFill>
          <a:ln w="9525">
            <a:solidFill>
              <a:schemeClr val="bg2">
                <a:lumMod val="25000"/>
              </a:schemeClr>
            </a:solidFill>
            <a:miter lim="800000"/>
            <a:headEnd/>
            <a:tailEnd/>
          </a:ln>
        </p:spPr>
        <p:txBody>
          <a:bodyPr/>
          <a:lstStyle/>
          <a:p>
            <a:pPr algn="ctr">
              <a:lnSpc>
                <a:spcPct val="107000"/>
              </a:lnSpc>
              <a:spcAft>
                <a:spcPts val="800"/>
              </a:spcAft>
              <a:defRPr/>
            </a:pPr>
            <a:r>
              <a:rPr lang="en-US" altLang="en-US" sz="1400" b="1" i="1" dirty="0">
                <a:solidFill>
                  <a:prstClr val="black"/>
                </a:solidFill>
                <a:latin typeface="Calibri" pitchFamily="34" charset="0"/>
                <a:ea typeface="SimSun" pitchFamily="2" charset="-122"/>
                <a:cs typeface="Times New Roman" pitchFamily="18" charset="0"/>
                <a:sym typeface="Helvetica" charset="0"/>
              </a:rPr>
              <a:t>Comprehensive Reading Instruction:</a:t>
            </a:r>
          </a:p>
          <a:p>
            <a:pPr algn="ctr">
              <a:lnSpc>
                <a:spcPct val="107000"/>
              </a:lnSpc>
              <a:spcAft>
                <a:spcPts val="800"/>
              </a:spcAft>
              <a:defRPr/>
            </a:pPr>
            <a:r>
              <a:rPr lang="en-US" altLang="en-US" sz="1400" b="1" u="sng" dirty="0">
                <a:solidFill>
                  <a:prstClr val="black"/>
                </a:solidFill>
                <a:latin typeface="Calibri" pitchFamily="34" charset="0"/>
                <a:ea typeface="SimSun" pitchFamily="2" charset="-122"/>
                <a:cs typeface="Times New Roman" pitchFamily="18" charset="0"/>
                <a:sym typeface="Helvetica" charset="0"/>
              </a:rPr>
              <a:t>Word Work</a:t>
            </a:r>
            <a:endParaRPr lang="en-US" altLang="en-US" sz="1100" b="1" u="sng" dirty="0">
              <a:solidFill>
                <a:prstClr val="black"/>
              </a:solidFill>
              <a:latin typeface="Calibri" pitchFamily="34" charset="0"/>
              <a:ea typeface="SimSun" pitchFamily="2" charset="-122"/>
              <a:cs typeface="Times New Roman" pitchFamily="18" charset="0"/>
              <a:sym typeface="Helvetica" charset="0"/>
            </a:endParaRPr>
          </a:p>
          <a:p>
            <a:pPr algn="ctr">
              <a:lnSpc>
                <a:spcPct val="107000"/>
              </a:lnSpc>
              <a:spcAft>
                <a:spcPts val="800"/>
              </a:spcAft>
              <a:defRPr/>
            </a:pPr>
            <a:r>
              <a:rPr lang="en-US" altLang="en-US" sz="1400" dirty="0">
                <a:solidFill>
                  <a:prstClr val="black"/>
                </a:solidFill>
                <a:latin typeface="Calibri" pitchFamily="34" charset="0"/>
                <a:ea typeface="SimSun" pitchFamily="2" charset="-122"/>
                <a:cs typeface="Times New Roman" pitchFamily="18" charset="0"/>
                <a:sym typeface="Helvetica" charset="0"/>
              </a:rPr>
              <a:t>Fluency Practice</a:t>
            </a:r>
            <a:endParaRPr lang="en-US" altLang="en-US" sz="1100" dirty="0">
              <a:solidFill>
                <a:prstClr val="black"/>
              </a:solidFill>
              <a:latin typeface="Calibri" pitchFamily="34" charset="0"/>
              <a:ea typeface="SimSun" pitchFamily="2" charset="-122"/>
              <a:cs typeface="Times New Roman" pitchFamily="18" charset="0"/>
              <a:sym typeface="Helvetica" charset="0"/>
            </a:endParaRPr>
          </a:p>
          <a:p>
            <a:pPr algn="ctr">
              <a:lnSpc>
                <a:spcPct val="107000"/>
              </a:lnSpc>
              <a:spcAft>
                <a:spcPts val="800"/>
              </a:spcAft>
              <a:defRPr/>
            </a:pPr>
            <a:r>
              <a:rPr lang="en-US" altLang="en-US" sz="1600" dirty="0">
                <a:solidFill>
                  <a:prstClr val="black"/>
                </a:solidFill>
                <a:latin typeface="Calibri" pitchFamily="34" charset="0"/>
                <a:ea typeface="SimSun" pitchFamily="2" charset="-122"/>
                <a:cs typeface="Times New Roman" pitchFamily="18" charset="0"/>
                <a:sym typeface="Helvetica" charset="0"/>
              </a:rPr>
              <a:t>Comprehension</a:t>
            </a:r>
          </a:p>
          <a:p>
            <a:pPr algn="ctr">
              <a:lnSpc>
                <a:spcPct val="107000"/>
              </a:lnSpc>
              <a:spcAft>
                <a:spcPts val="800"/>
              </a:spcAft>
              <a:defRPr/>
            </a:pPr>
            <a:r>
              <a:rPr lang="en-US" altLang="en-US" sz="1600" dirty="0">
                <a:solidFill>
                  <a:prstClr val="black"/>
                </a:solidFill>
                <a:latin typeface="Calibri" pitchFamily="34" charset="0"/>
                <a:ea typeface="SimSun" pitchFamily="2" charset="-122"/>
                <a:cs typeface="Times New Roman" pitchFamily="18" charset="0"/>
                <a:sym typeface="Helvetica" charset="0"/>
              </a:rPr>
              <a:t>Refining Reading (R²) Time</a:t>
            </a:r>
          </a:p>
          <a:p>
            <a:pPr algn="ctr">
              <a:lnSpc>
                <a:spcPct val="107000"/>
              </a:lnSpc>
              <a:spcAft>
                <a:spcPts val="800"/>
              </a:spcAft>
              <a:defRPr/>
            </a:pPr>
            <a:r>
              <a:rPr lang="en-US" altLang="en-US" sz="1400" dirty="0">
                <a:latin typeface="Calibri" pitchFamily="34" charset="0"/>
                <a:ea typeface="SimSun" pitchFamily="2" charset="-122"/>
                <a:cs typeface="Times New Roman" pitchFamily="18" charset="0"/>
                <a:sym typeface="Helvetica" charset="0"/>
              </a:rPr>
              <a:t> </a:t>
            </a:r>
            <a:endParaRPr lang="en-US" altLang="en-US" sz="1100" dirty="0">
              <a:latin typeface="Calibri" pitchFamily="34" charset="0"/>
              <a:ea typeface="SimSun" pitchFamily="2" charset="-122"/>
              <a:cs typeface="Times New Roman" pitchFamily="18" charset="0"/>
              <a:sym typeface="Helvetica" charset="0"/>
            </a:endParaRPr>
          </a:p>
        </p:txBody>
      </p:sp>
      <p:sp>
        <p:nvSpPr>
          <p:cNvPr id="7" name="Rectangle 2"/>
          <p:cNvSpPr txBox="1">
            <a:spLocks noChangeArrowheads="1"/>
          </p:cNvSpPr>
          <p:nvPr/>
        </p:nvSpPr>
        <p:spPr bwMode="auto">
          <a:xfrm>
            <a:off x="1676400" y="379412"/>
            <a:ext cx="8839200" cy="1068388"/>
          </a:xfrm>
          <a:prstGeom prst="rect">
            <a:avLst/>
          </a:prstGeom>
          <a:solidFill>
            <a:schemeClr val="bg2"/>
          </a:solidFill>
          <a:ln>
            <a:noFill/>
          </a:ln>
          <a:effectLst/>
          <a:extLst/>
        </p:spPr>
        <p:txBody>
          <a:bodyPr lIns="50800" tIns="50800" rIns="50800" bIns="50800" anchor="ctr"/>
          <a:lstStyle/>
          <a:p>
            <a:pPr algn="ctr">
              <a:defRPr/>
            </a:pPr>
            <a:r>
              <a:rPr lang="en-US" altLang="en-US" sz="3000">
                <a:solidFill>
                  <a:prstClr val="black"/>
                </a:solidFill>
              </a:rPr>
              <a:t>The Teaching and Learning Cycle</a:t>
            </a:r>
            <a:endParaRPr lang="en-US" altLang="en-US" sz="3000"/>
          </a:p>
        </p:txBody>
      </p:sp>
      <p:sp>
        <p:nvSpPr>
          <p:cNvPr id="8" name="Text Box 2"/>
          <p:cNvSpPr txBox="1">
            <a:spLocks noChangeArrowheads="1"/>
          </p:cNvSpPr>
          <p:nvPr/>
        </p:nvSpPr>
        <p:spPr bwMode="auto">
          <a:xfrm>
            <a:off x="3810001" y="3343275"/>
            <a:ext cx="1890713" cy="1682750"/>
          </a:xfrm>
          <a:prstGeom prst="rect">
            <a:avLst/>
          </a:prstGeom>
          <a:solidFill>
            <a:schemeClr val="accent1">
              <a:lumMod val="60000"/>
              <a:lumOff val="40000"/>
            </a:schemeClr>
          </a:solidFill>
          <a:ln w="9525">
            <a:solidFill>
              <a:schemeClr val="bg2">
                <a:lumMod val="25000"/>
              </a:schemeClr>
            </a:solidFill>
            <a:miter lim="800000"/>
            <a:headEnd/>
            <a:tailEnd/>
          </a:ln>
        </p:spPr>
        <p:txBody>
          <a:bodyPr/>
          <a:lstStyle/>
          <a:p>
            <a:pPr algn="ctr">
              <a:lnSpc>
                <a:spcPct val="107000"/>
              </a:lnSpc>
              <a:spcAft>
                <a:spcPts val="800"/>
              </a:spcAft>
              <a:defRPr/>
            </a:pPr>
            <a:endParaRPr lang="en-US" altLang="en-US" sz="1400" dirty="0">
              <a:solidFill>
                <a:prstClr val="black"/>
              </a:solidFill>
              <a:latin typeface="Calibri" pitchFamily="34" charset="0"/>
              <a:ea typeface="SimSun" pitchFamily="2" charset="-122"/>
              <a:cs typeface="Times New Roman" pitchFamily="18" charset="0"/>
              <a:sym typeface="Helvetica" charset="0"/>
            </a:endParaRPr>
          </a:p>
          <a:p>
            <a:pPr algn="ctr">
              <a:lnSpc>
                <a:spcPct val="107000"/>
              </a:lnSpc>
              <a:spcAft>
                <a:spcPts val="800"/>
              </a:spcAft>
              <a:defRPr/>
            </a:pPr>
            <a:r>
              <a:rPr lang="en-US" altLang="en-US" sz="1600" dirty="0">
                <a:solidFill>
                  <a:prstClr val="black"/>
                </a:solidFill>
                <a:latin typeface="Calibri" pitchFamily="34" charset="0"/>
                <a:ea typeface="SimSun" pitchFamily="2" charset="-122"/>
                <a:cs typeface="Times New Roman" pitchFamily="18" charset="0"/>
                <a:sym typeface="Helvetica" charset="0"/>
              </a:rPr>
              <a:t>BLP Reading Instruction Delivery Model</a:t>
            </a:r>
          </a:p>
          <a:p>
            <a:pPr algn="ctr">
              <a:lnSpc>
                <a:spcPct val="107000"/>
              </a:lnSpc>
              <a:spcAft>
                <a:spcPts val="800"/>
              </a:spcAft>
              <a:defRPr/>
            </a:pPr>
            <a:r>
              <a:rPr lang="en-US" altLang="en-US" sz="1400" dirty="0">
                <a:latin typeface="Calibri" pitchFamily="34" charset="0"/>
                <a:ea typeface="SimSun" pitchFamily="2" charset="-122"/>
                <a:cs typeface="Times New Roman" pitchFamily="18" charset="0"/>
                <a:sym typeface="Helvetica" charset="0"/>
              </a:rPr>
              <a:t> </a:t>
            </a:r>
            <a:endParaRPr lang="en-US" altLang="en-US" sz="1100" dirty="0">
              <a:latin typeface="Calibri" pitchFamily="34" charset="0"/>
              <a:ea typeface="SimSun" pitchFamily="2" charset="-122"/>
              <a:cs typeface="Times New Roman" pitchFamily="18" charset="0"/>
              <a:sym typeface="Helvetica" charset="0"/>
            </a:endParaRPr>
          </a:p>
        </p:txBody>
      </p:sp>
      <p:sp>
        <p:nvSpPr>
          <p:cNvPr id="4" name="Slide Number Placeholder 3"/>
          <p:cNvSpPr>
            <a:spLocks noGrp="1"/>
          </p:cNvSpPr>
          <p:nvPr>
            <p:ph type="sldNum" sz="quarter" idx="12"/>
          </p:nvPr>
        </p:nvSpPr>
        <p:spPr/>
        <p:txBody>
          <a:bodyPr/>
          <a:lstStyle/>
          <a:p>
            <a:fld id="{4FAB73BC-B049-4115-A692-8D63A059BFB8}" type="slidenum">
              <a:rPr lang="en-US" smtClean="0"/>
              <a:t>14</a:t>
            </a:fld>
            <a:endParaRPr lang="en-US" dirty="0"/>
          </a:p>
        </p:txBody>
      </p:sp>
    </p:spTree>
    <p:extLst>
      <p:ext uri="{BB962C8B-B14F-4D97-AF65-F5344CB8AC3E}">
        <p14:creationId xmlns:p14="http://schemas.microsoft.com/office/powerpoint/2010/main" val="204667673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Title 1"/>
          <p:cNvSpPr>
            <a:spLocks noGrp="1"/>
          </p:cNvSpPr>
          <p:nvPr>
            <p:ph type="title"/>
          </p:nvPr>
        </p:nvSpPr>
        <p:spPr>
          <a:xfrm>
            <a:off x="1981200" y="139700"/>
            <a:ext cx="8229600" cy="1143000"/>
          </a:xfrm>
        </p:spPr>
        <p:txBody>
          <a:bodyPr/>
          <a:lstStyle/>
          <a:p>
            <a:r>
              <a:rPr lang="en-US" altLang="en-US" sz="3300" i="1" dirty="0">
                <a:solidFill>
                  <a:srgbClr val="FF0000"/>
                </a:solidFill>
              </a:rPr>
              <a:t>Best Practice for Motivating Students to Read</a:t>
            </a:r>
            <a:endParaRPr lang="en-US" altLang="en-US" i="1" dirty="0" smtClean="0">
              <a:solidFill>
                <a:srgbClr val="FF0000"/>
              </a:solidFill>
            </a:endParaRPr>
          </a:p>
        </p:txBody>
      </p:sp>
      <p:sp>
        <p:nvSpPr>
          <p:cNvPr id="3" name="Content Placeholder 2"/>
          <p:cNvSpPr>
            <a:spLocks noGrp="1"/>
          </p:cNvSpPr>
          <p:nvPr>
            <p:ph idx="1"/>
          </p:nvPr>
        </p:nvSpPr>
        <p:spPr>
          <a:xfrm>
            <a:off x="1676400" y="1828800"/>
            <a:ext cx="4572000" cy="3276600"/>
          </a:xfrm>
        </p:spPr>
        <p:txBody>
          <a:bodyPr/>
          <a:lstStyle/>
          <a:p>
            <a:pPr marL="0" indent="0">
              <a:buNone/>
            </a:pPr>
            <a:r>
              <a:rPr lang="en-US" altLang="en-US" u="sng" dirty="0" smtClean="0">
                <a:latin typeface="Big Caslon"/>
                <a:ea typeface="Big Caslon"/>
                <a:cs typeface="Big Caslon"/>
              </a:rPr>
              <a:t>Focused Read</a:t>
            </a:r>
            <a:r>
              <a:rPr lang="en-US" altLang="en-US" dirty="0" smtClean="0">
                <a:latin typeface="Big Caslon"/>
                <a:ea typeface="Big Caslon"/>
                <a:cs typeface="Big Caslon"/>
              </a:rPr>
              <a:t>:</a:t>
            </a:r>
          </a:p>
          <a:p>
            <a:pPr marL="0" indent="0">
              <a:lnSpc>
                <a:spcPct val="110000"/>
              </a:lnSpc>
              <a:buNone/>
            </a:pPr>
            <a:r>
              <a:rPr lang="en-US" altLang="en-US" b="1" dirty="0" smtClean="0">
                <a:solidFill>
                  <a:schemeClr val="accent1"/>
                </a:solidFill>
                <a:latin typeface="Big Caslon"/>
                <a:ea typeface="Big Caslon"/>
                <a:cs typeface="Big Caslon"/>
              </a:rPr>
              <a:t>!</a:t>
            </a:r>
            <a:r>
              <a:rPr lang="en-US" altLang="en-US" dirty="0" smtClean="0">
                <a:latin typeface="Big Caslon"/>
                <a:ea typeface="Big Caslon"/>
                <a:cs typeface="Big Caslon"/>
              </a:rPr>
              <a:t> – Affirmations</a:t>
            </a:r>
          </a:p>
          <a:p>
            <a:pPr marL="0" indent="0">
              <a:lnSpc>
                <a:spcPct val="110000"/>
              </a:lnSpc>
              <a:buNone/>
            </a:pPr>
            <a:r>
              <a:rPr lang="en-US" altLang="en-US" b="1" dirty="0" smtClean="0">
                <a:solidFill>
                  <a:srgbClr val="FDA023"/>
                </a:solidFill>
                <a:latin typeface="Big Caslon"/>
                <a:ea typeface="Big Caslon"/>
                <a:cs typeface="Big Caslon"/>
              </a:rPr>
              <a:t>?</a:t>
            </a:r>
            <a:r>
              <a:rPr lang="en-US" altLang="en-US" dirty="0" smtClean="0">
                <a:latin typeface="Big Caslon"/>
                <a:ea typeface="Big Caslon"/>
                <a:cs typeface="Big Caslon"/>
              </a:rPr>
              <a:t> – Questions</a:t>
            </a:r>
          </a:p>
          <a:p>
            <a:pPr marL="0" indent="0">
              <a:lnSpc>
                <a:spcPct val="110000"/>
              </a:lnSpc>
              <a:buNone/>
            </a:pPr>
            <a:r>
              <a:rPr lang="en-US" altLang="en-US" dirty="0" smtClean="0">
                <a:latin typeface="Big Caslon"/>
                <a:ea typeface="Big Caslon"/>
                <a:cs typeface="Big Caslon"/>
              </a:rPr>
              <a:t>*  -- Point for Discussion</a:t>
            </a:r>
          </a:p>
          <a:p>
            <a:pPr marL="0" indent="0">
              <a:buNone/>
            </a:pPr>
            <a:endParaRPr lang="en-US" altLang="en-US" dirty="0" smtClean="0"/>
          </a:p>
        </p:txBody>
      </p:sp>
      <p:sp>
        <p:nvSpPr>
          <p:cNvPr id="4" name="TextBox 3"/>
          <p:cNvSpPr txBox="1">
            <a:spLocks noChangeArrowheads="1"/>
          </p:cNvSpPr>
          <p:nvPr/>
        </p:nvSpPr>
        <p:spPr bwMode="auto">
          <a:xfrm>
            <a:off x="6858000" y="1752601"/>
            <a:ext cx="3581400" cy="452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en-US" sz="3200" u="sng">
                <a:latin typeface="Big Caslon"/>
              </a:rPr>
              <a:t>Pause and Ponder</a:t>
            </a:r>
          </a:p>
          <a:p>
            <a:r>
              <a:rPr lang="en-US" altLang="en-US" sz="3200">
                <a:latin typeface="Big Caslon"/>
              </a:rPr>
              <a:t>In what ways can I use some of the best practices to support instructional change in my reading instruction?</a:t>
            </a:r>
          </a:p>
        </p:txBody>
      </p:sp>
      <p:pic>
        <p:nvPicPr>
          <p:cNvPr id="121861" name="Picture 3" descr="asset.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667000" y="4276409"/>
            <a:ext cx="3581400" cy="21224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 name="TextBox 1"/>
          <p:cNvSpPr txBox="1"/>
          <p:nvPr/>
        </p:nvSpPr>
        <p:spPr>
          <a:xfrm>
            <a:off x="4396451" y="1210883"/>
            <a:ext cx="2189544" cy="1384995"/>
          </a:xfrm>
          <a:prstGeom prst="rect">
            <a:avLst/>
          </a:prstGeom>
          <a:solidFill>
            <a:schemeClr val="accent6">
              <a:lumMod val="40000"/>
              <a:lumOff val="60000"/>
            </a:schemeClr>
          </a:solidFill>
        </p:spPr>
        <p:txBody>
          <a:bodyPr wrap="square" rtlCol="0">
            <a:spAutoFit/>
          </a:bodyPr>
          <a:lstStyle/>
          <a:p>
            <a:r>
              <a:rPr lang="en-US" sz="2800" b="1" dirty="0" smtClean="0">
                <a:solidFill>
                  <a:schemeClr val="accent4"/>
                </a:solidFill>
              </a:rPr>
              <a:t>ALL read </a:t>
            </a:r>
            <a:r>
              <a:rPr lang="en-US" sz="2800" b="1" dirty="0" err="1" smtClean="0">
                <a:solidFill>
                  <a:schemeClr val="accent4"/>
                </a:solidFill>
              </a:rPr>
              <a:t>Gambrell</a:t>
            </a:r>
            <a:r>
              <a:rPr lang="en-US" sz="2800" b="1" dirty="0" smtClean="0">
                <a:solidFill>
                  <a:schemeClr val="accent4"/>
                </a:solidFill>
              </a:rPr>
              <a:t> pages 61-66.</a:t>
            </a:r>
            <a:endParaRPr lang="en-US" sz="2800" b="1" dirty="0">
              <a:solidFill>
                <a:schemeClr val="accent4"/>
              </a:solidFill>
            </a:endParaRPr>
          </a:p>
        </p:txBody>
      </p:sp>
    </p:spTree>
    <p:extLst>
      <p:ext uri="{BB962C8B-B14F-4D97-AF65-F5344CB8AC3E}">
        <p14:creationId xmlns:p14="http://schemas.microsoft.com/office/powerpoint/2010/main" val="311058524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par>
                          <p:cTn id="7" fill="hold" nodeType="afterGroup">
                            <p:stCondLst>
                              <p:cond delay="0"/>
                            </p:stCondLst>
                            <p:childTnLst>
                              <p:par>
                                <p:cTn id="8" presetID="1" presetClass="entr" presetSubtype="0" fill="hold" grpId="0" nodeType="after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childTnLst>
                                </p:cTn>
                              </p:par>
                            </p:childTnLst>
                          </p:cTn>
                        </p:par>
                        <p:par>
                          <p:cTn id="10" fill="hold" nodeType="afterGroup">
                            <p:stCondLst>
                              <p:cond delay="0"/>
                            </p:stCondLst>
                            <p:childTnLst>
                              <p:par>
                                <p:cTn id="11" presetID="1" presetClass="entr" presetSubtype="0" fill="hold" grpId="0" nodeType="after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par>
                          <p:cTn id="13" fill="hold" nodeType="afterGroup">
                            <p:stCondLst>
                              <p:cond delay="0"/>
                            </p:stCondLst>
                            <p:childTnLst>
                              <p:par>
                                <p:cTn id="14" presetID="1" presetClass="entr" presetSubtype="0" fill="hold" grpId="0" nodeType="after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6" fill="hold" nodeType="clickPar">
                      <p:stCondLst>
                        <p:cond delay="indefinite"/>
                      </p:stCondLst>
                      <p:childTnLst>
                        <p:par>
                          <p:cTn id="17" fill="hold" nodeType="withGroup">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
          <p:cNvSpPr>
            <a:spLocks noGrp="1" noChangeArrowheads="1"/>
          </p:cNvSpPr>
          <p:nvPr>
            <p:ph type="title"/>
          </p:nvPr>
        </p:nvSpPr>
        <p:spPr>
          <a:xfrm>
            <a:off x="1752600" y="92076"/>
            <a:ext cx="8763000" cy="1508125"/>
          </a:xfrm>
          <a:solidFill>
            <a:schemeClr val="bg2"/>
          </a:solidFill>
        </p:spPr>
        <p:txBody>
          <a:bodyPr>
            <a:normAutofit fontScale="90000"/>
          </a:bodyPr>
          <a:lstStyle/>
          <a:p>
            <a:pPr>
              <a:defRPr/>
            </a:pPr>
            <a:r>
              <a:rPr lang="en-US" altLang="en-US" sz="3600" dirty="0">
                <a:solidFill>
                  <a:schemeClr val="tx1"/>
                </a:solidFill>
              </a:rPr>
              <a:t>BLP Reading Instruction Delivery Model</a:t>
            </a:r>
            <a:br>
              <a:rPr lang="en-US" altLang="en-US" sz="3600" dirty="0">
                <a:solidFill>
                  <a:schemeClr val="tx1"/>
                </a:solidFill>
              </a:rPr>
            </a:br>
            <a:r>
              <a:rPr lang="en-US" altLang="en-US" sz="2200" dirty="0">
                <a:solidFill>
                  <a:srgbClr val="FF0000"/>
                </a:solidFill>
              </a:rPr>
              <a:t>When and how do I teach?</a:t>
            </a:r>
            <a:r>
              <a:rPr lang="en-US" altLang="en-US" sz="2200" dirty="0">
                <a:solidFill>
                  <a:schemeClr val="tx2"/>
                </a:solidFill>
                <a:latin typeface="Helvetica" pitchFamily="34" charset="0"/>
              </a:rPr>
              <a:t> </a:t>
            </a:r>
            <a:br>
              <a:rPr lang="en-US" altLang="en-US" sz="2200" dirty="0">
                <a:solidFill>
                  <a:schemeClr val="tx2"/>
                </a:solidFill>
                <a:latin typeface="Helvetica" pitchFamily="34" charset="0"/>
              </a:rPr>
            </a:br>
            <a:r>
              <a:rPr lang="en-US" altLang="en-US" sz="2200" dirty="0">
                <a:solidFill>
                  <a:schemeClr val="tx2"/>
                </a:solidFill>
                <a:latin typeface="Helvetica" pitchFamily="34" charset="0"/>
              </a:rPr>
              <a:t>Purpose: To provide differentiated reading instruction that targets students’ ZPDs and incorporates all of the big 5 (as relevant to student needs).</a:t>
            </a:r>
            <a:endParaRPr lang="en-US" altLang="en-US" sz="2200" dirty="0"/>
          </a:p>
        </p:txBody>
      </p:sp>
      <p:graphicFrame>
        <p:nvGraphicFramePr>
          <p:cNvPr id="5" name="Diagram 4"/>
          <p:cNvGraphicFramePr/>
          <p:nvPr>
            <p:extLst>
              <p:ext uri="{D42A27DB-BD31-4B8C-83A1-F6EECF244321}">
                <p14:modId xmlns:p14="http://schemas.microsoft.com/office/powerpoint/2010/main" val="15146734"/>
              </p:ext>
            </p:extLst>
          </p:nvPr>
        </p:nvGraphicFramePr>
        <p:xfrm>
          <a:off x="1981200" y="1905000"/>
          <a:ext cx="8382000" cy="4191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58724" name="TextBox 1"/>
          <p:cNvSpPr txBox="1">
            <a:spLocks noChangeArrowheads="1"/>
          </p:cNvSpPr>
          <p:nvPr/>
        </p:nvSpPr>
        <p:spPr bwMode="auto">
          <a:xfrm>
            <a:off x="2971800" y="6231730"/>
            <a:ext cx="78486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en-US" sz="1600" b="1" i="1" dirty="0"/>
              <a:t>Comprehensive Reading Instruction Action Plan using BLP Delivery Model</a:t>
            </a:r>
            <a:endParaRPr lang="en-US" altLang="en-US" sz="1600" i="1" dirty="0"/>
          </a:p>
        </p:txBody>
      </p:sp>
      <p:sp>
        <p:nvSpPr>
          <p:cNvPr id="2" name="Slide Number Placeholder 1"/>
          <p:cNvSpPr>
            <a:spLocks noGrp="1"/>
          </p:cNvSpPr>
          <p:nvPr>
            <p:ph type="sldNum" sz="quarter" idx="12"/>
          </p:nvPr>
        </p:nvSpPr>
        <p:spPr/>
        <p:txBody>
          <a:bodyPr/>
          <a:lstStyle/>
          <a:p>
            <a:fld id="{4FAB73BC-B049-4115-A692-8D63A059BFB8}" type="slidenum">
              <a:rPr lang="en-US" smtClean="0"/>
              <a:t>16</a:t>
            </a:fld>
            <a:endParaRPr lang="en-US" dirty="0"/>
          </a:p>
        </p:txBody>
      </p:sp>
    </p:spTree>
    <p:extLst>
      <p:ext uri="{BB962C8B-B14F-4D97-AF65-F5344CB8AC3E}">
        <p14:creationId xmlns:p14="http://schemas.microsoft.com/office/powerpoint/2010/main" val="3959707483"/>
      </p:ext>
    </p:extLst>
  </p:cSld>
  <p:clrMapOvr>
    <a:masterClrMapping/>
  </p:clrMapOvr>
  <p:transition spd="med"/>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Title 1"/>
          <p:cNvSpPr>
            <a:spLocks noGrp="1"/>
          </p:cNvSpPr>
          <p:nvPr>
            <p:ph type="title"/>
          </p:nvPr>
        </p:nvSpPr>
        <p:spPr>
          <a:xfrm>
            <a:off x="1676400" y="152400"/>
            <a:ext cx="8991600" cy="1143000"/>
          </a:xfrm>
        </p:spPr>
        <p:txBody>
          <a:bodyPr/>
          <a:lstStyle/>
          <a:p>
            <a:pPr algn="l" eaLnBrk="1" hangingPunct="1"/>
            <a:r>
              <a:rPr lang="en-US" altLang="en-US" sz="3800" dirty="0">
                <a:solidFill>
                  <a:schemeClr val="accent2"/>
                </a:solidFill>
              </a:rPr>
              <a:t>Organizing for Effective Reading Instruction </a:t>
            </a:r>
          </a:p>
        </p:txBody>
      </p:sp>
      <p:sp>
        <p:nvSpPr>
          <p:cNvPr id="3" name="Content Placeholder 2"/>
          <p:cNvSpPr>
            <a:spLocks noGrp="1"/>
          </p:cNvSpPr>
          <p:nvPr>
            <p:ph idx="1"/>
          </p:nvPr>
        </p:nvSpPr>
        <p:spPr>
          <a:xfrm>
            <a:off x="1981200" y="1600200"/>
            <a:ext cx="8229600" cy="5257800"/>
          </a:xfrm>
        </p:spPr>
        <p:txBody>
          <a:bodyPr rtlCol="0">
            <a:normAutofit/>
          </a:bodyPr>
          <a:lstStyle/>
          <a:p>
            <a:pPr>
              <a:defRPr/>
            </a:pPr>
            <a:r>
              <a:rPr lang="en-US" sz="2400" dirty="0" smtClean="0">
                <a:solidFill>
                  <a:schemeClr val="tx1"/>
                </a:solidFill>
              </a:rPr>
              <a:t>Students find comfort in familiar instructional routines and schedules in a well-organized classroom.</a:t>
            </a:r>
          </a:p>
          <a:p>
            <a:pPr>
              <a:defRPr/>
            </a:pPr>
            <a:r>
              <a:rPr lang="en-US" sz="2400" dirty="0" smtClean="0">
                <a:solidFill>
                  <a:schemeClr val="tx1"/>
                </a:solidFill>
              </a:rPr>
              <a:t>Children need to experience a variety of interactive settings: whole class, small groups, and individually each day.</a:t>
            </a:r>
          </a:p>
          <a:p>
            <a:pPr>
              <a:defRPr/>
            </a:pPr>
            <a:r>
              <a:rPr lang="en-US" sz="2400" dirty="0" smtClean="0">
                <a:solidFill>
                  <a:schemeClr val="tx1"/>
                </a:solidFill>
              </a:rPr>
              <a:t>Groups should be flexible, meet the needs of students, and involve research-based instructional practices.</a:t>
            </a:r>
          </a:p>
          <a:p>
            <a:pPr>
              <a:defRPr/>
            </a:pPr>
            <a:r>
              <a:rPr lang="en-US" sz="2400" dirty="0" smtClean="0">
                <a:solidFill>
                  <a:schemeClr val="tx1"/>
                </a:solidFill>
              </a:rPr>
              <a:t>Daily planned, intentional, and explicit instruction of all literacy skills and strategies is essential.</a:t>
            </a:r>
          </a:p>
          <a:p>
            <a:pPr>
              <a:defRPr/>
            </a:pPr>
            <a:r>
              <a:rPr lang="en-US" sz="2400" dirty="0" smtClean="0">
                <a:solidFill>
                  <a:schemeClr val="tx1"/>
                </a:solidFill>
              </a:rPr>
              <a:t>A variety of assessments play a key role in instructional decisions that meet the developmental needs of students.</a:t>
            </a:r>
          </a:p>
          <a:p>
            <a:pPr marL="0" indent="0">
              <a:buNone/>
              <a:defRPr/>
            </a:pPr>
            <a:endParaRPr lang="en-US" sz="2400" dirty="0">
              <a:solidFill>
                <a:schemeClr val="tx1"/>
              </a:solidFill>
            </a:endParaRPr>
          </a:p>
        </p:txBody>
      </p:sp>
      <p:sp>
        <p:nvSpPr>
          <p:cNvPr id="2" name="Slide Number Placeholder 1"/>
          <p:cNvSpPr>
            <a:spLocks noGrp="1"/>
          </p:cNvSpPr>
          <p:nvPr>
            <p:ph type="sldNum" sz="quarter" idx="12"/>
          </p:nvPr>
        </p:nvSpPr>
        <p:spPr/>
        <p:txBody>
          <a:bodyPr/>
          <a:lstStyle/>
          <a:p>
            <a:fld id="{4FAB73BC-B049-4115-A692-8D63A059BFB8}" type="slidenum">
              <a:rPr lang="en-US" smtClean="0"/>
              <a:t>17</a:t>
            </a:fld>
            <a:endParaRPr lang="en-US" dirty="0"/>
          </a:p>
        </p:txBody>
      </p:sp>
    </p:spTree>
    <p:extLst>
      <p:ext uri="{BB962C8B-B14F-4D97-AF65-F5344CB8AC3E}">
        <p14:creationId xmlns:p14="http://schemas.microsoft.com/office/powerpoint/2010/main" val="389320051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0770" name="Rectangle 1"/>
          <p:cNvSpPr>
            <a:spLocks noGrp="1" noChangeArrowheads="1"/>
          </p:cNvSpPr>
          <p:nvPr>
            <p:ph type="title"/>
          </p:nvPr>
        </p:nvSpPr>
        <p:spPr>
          <a:xfrm>
            <a:off x="2438400" y="532607"/>
            <a:ext cx="7162800" cy="1143000"/>
          </a:xfrm>
        </p:spPr>
        <p:txBody>
          <a:bodyPr/>
          <a:lstStyle/>
          <a:p>
            <a:pPr marL="342900" indent="-342900" algn="ctr"/>
            <a:r>
              <a:rPr lang="en-US" altLang="en-US" sz="3400" dirty="0">
                <a:solidFill>
                  <a:schemeClr val="accent2"/>
                </a:solidFill>
              </a:rPr>
              <a:t>Effective Teachers of Reading Plan Instruction in this Manner</a:t>
            </a:r>
            <a:endParaRPr lang="en-US" altLang="en-US" dirty="0" smtClean="0">
              <a:solidFill>
                <a:schemeClr val="accent2"/>
              </a:solidFill>
            </a:endParaRPr>
          </a:p>
        </p:txBody>
      </p:sp>
      <p:sp>
        <p:nvSpPr>
          <p:cNvPr id="2" name="Rectangle 2"/>
          <p:cNvSpPr>
            <a:spLocks noGrp="1"/>
          </p:cNvSpPr>
          <p:nvPr>
            <p:ph idx="1"/>
          </p:nvPr>
        </p:nvSpPr>
        <p:spPr>
          <a:xfrm>
            <a:off x="1905000" y="1752600"/>
            <a:ext cx="8229600" cy="4419600"/>
          </a:xfrm>
          <a:extLs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lIns="50800" tIns="50800" rIns="50800" bIns="50800" rtlCol="0">
            <a:normAutofit/>
          </a:bodyPr>
          <a:lstStyle/>
          <a:p>
            <a:pPr indent="-274638">
              <a:spcBef>
                <a:spcPts val="500"/>
              </a:spcBef>
              <a:buClr>
                <a:srgbClr val="94C600"/>
              </a:buClr>
              <a:buSzPct val="76000"/>
              <a:buFont typeface="Wingdings 2" panose="05020102010507070707" pitchFamily="18" charset="2"/>
              <a:buChar char="•"/>
            </a:pPr>
            <a:r>
              <a:rPr lang="en-US" altLang="en-US" sz="2400">
                <a:solidFill>
                  <a:srgbClr val="3E3D2D"/>
                </a:solidFill>
              </a:rPr>
              <a:t>Knowledge of the </a:t>
            </a:r>
            <a:r>
              <a:rPr lang="en-US" altLang="en-US" sz="2400" b="1" i="1">
                <a:solidFill>
                  <a:srgbClr val="3E3D2D"/>
                </a:solidFill>
              </a:rPr>
              <a:t>learners</a:t>
            </a:r>
            <a:r>
              <a:rPr lang="en-US" altLang="en-US" sz="2400">
                <a:solidFill>
                  <a:srgbClr val="3E3D2D"/>
                </a:solidFill>
              </a:rPr>
              <a:t> and how they learn and develop within social contexts </a:t>
            </a:r>
            <a:r>
              <a:rPr lang="en-US" altLang="en-US" sz="2400" i="1" u="sng">
                <a:solidFill>
                  <a:srgbClr val="3E3D2D"/>
                </a:solidFill>
              </a:rPr>
              <a:t>(reading development and how it occurs in the classroom)</a:t>
            </a:r>
          </a:p>
          <a:p>
            <a:pPr indent="-274638">
              <a:spcBef>
                <a:spcPts val="500"/>
              </a:spcBef>
              <a:buClr>
                <a:srgbClr val="94C600"/>
              </a:buClr>
              <a:buSzPct val="76000"/>
              <a:buFont typeface="Wingdings 2" panose="05020102010507070707" pitchFamily="18" charset="2"/>
              <a:buChar char="•"/>
            </a:pPr>
            <a:endParaRPr lang="en-US" altLang="en-US" sz="2400">
              <a:solidFill>
                <a:srgbClr val="3E3D2D"/>
              </a:solidFill>
            </a:endParaRPr>
          </a:p>
          <a:p>
            <a:pPr indent="-274638">
              <a:spcBef>
                <a:spcPts val="500"/>
              </a:spcBef>
              <a:buClr>
                <a:srgbClr val="94C600"/>
              </a:buClr>
              <a:buSzPct val="76000"/>
              <a:buFont typeface="Wingdings 2" panose="05020102010507070707" pitchFamily="18" charset="2"/>
              <a:buChar char="•"/>
            </a:pPr>
            <a:r>
              <a:rPr lang="en-US" altLang="en-US" sz="2400">
                <a:solidFill>
                  <a:srgbClr val="3E3D2D"/>
                </a:solidFill>
              </a:rPr>
              <a:t>Conceptions of </a:t>
            </a:r>
            <a:r>
              <a:rPr lang="en-US" altLang="en-US" sz="2400" b="1" i="1">
                <a:solidFill>
                  <a:srgbClr val="3E3D2D"/>
                </a:solidFill>
              </a:rPr>
              <a:t>curriculum</a:t>
            </a:r>
            <a:r>
              <a:rPr lang="en-US" altLang="en-US" sz="2400">
                <a:solidFill>
                  <a:srgbClr val="3E3D2D"/>
                </a:solidFill>
              </a:rPr>
              <a:t> content and goals – understanding the subject matter and skills to be taught in light of the social purposes of education (</a:t>
            </a:r>
            <a:r>
              <a:rPr lang="en-US" altLang="en-US" sz="2400" i="1" u="sng">
                <a:solidFill>
                  <a:srgbClr val="3E3D2D"/>
                </a:solidFill>
              </a:rPr>
              <a:t>reading process and reading skills</a:t>
            </a:r>
            <a:r>
              <a:rPr lang="en-US" altLang="en-US" sz="2400">
                <a:solidFill>
                  <a:srgbClr val="3E3D2D"/>
                </a:solidFill>
              </a:rPr>
              <a:t>)</a:t>
            </a:r>
          </a:p>
          <a:p>
            <a:pPr indent="-274638">
              <a:spcBef>
                <a:spcPts val="500"/>
              </a:spcBef>
              <a:buClr>
                <a:srgbClr val="94C600"/>
              </a:buClr>
              <a:buSzPct val="76000"/>
              <a:buFont typeface="Wingdings 2" panose="05020102010507070707" pitchFamily="18" charset="2"/>
              <a:buChar char="•"/>
            </a:pPr>
            <a:endParaRPr lang="en-US" altLang="en-US" sz="2400">
              <a:solidFill>
                <a:srgbClr val="3E3D2D"/>
              </a:solidFill>
            </a:endParaRPr>
          </a:p>
          <a:p>
            <a:pPr indent="-274638">
              <a:spcBef>
                <a:spcPts val="500"/>
              </a:spcBef>
              <a:buClr>
                <a:srgbClr val="94C600"/>
              </a:buClr>
              <a:buSzPct val="76000"/>
              <a:buFont typeface="Wingdings 2" panose="05020102010507070707" pitchFamily="18" charset="2"/>
              <a:buChar char="•"/>
            </a:pPr>
            <a:r>
              <a:rPr lang="en-US" altLang="en-US" sz="2400">
                <a:solidFill>
                  <a:srgbClr val="3E3D2D"/>
                </a:solidFill>
              </a:rPr>
              <a:t>Understand </a:t>
            </a:r>
            <a:r>
              <a:rPr lang="en-US" altLang="en-US" sz="2400" b="1" i="1">
                <a:solidFill>
                  <a:srgbClr val="3E3D2D"/>
                </a:solidFill>
              </a:rPr>
              <a:t>teaching</a:t>
            </a:r>
            <a:r>
              <a:rPr lang="en-US" altLang="en-US" sz="2400">
                <a:solidFill>
                  <a:srgbClr val="3E3D2D"/>
                </a:solidFill>
              </a:rPr>
              <a:t> in light of the content and learners to be taught, as informed by assessment and supported by productive classroom environments </a:t>
            </a:r>
            <a:r>
              <a:rPr lang="en-US" altLang="en-US" sz="2400" i="1" u="sng">
                <a:solidFill>
                  <a:srgbClr val="3E3D2D"/>
                </a:solidFill>
              </a:rPr>
              <a:t>(how do I teach reading skills)</a:t>
            </a:r>
          </a:p>
          <a:p>
            <a:pPr indent="-274638">
              <a:spcBef>
                <a:spcPts val="500"/>
              </a:spcBef>
              <a:buClr>
                <a:srgbClr val="94C600"/>
              </a:buClr>
              <a:buSzPct val="76000"/>
              <a:buFont typeface="Wingdings 2" panose="05020102010507070707" pitchFamily="18" charset="2"/>
              <a:buChar char="•"/>
            </a:pPr>
            <a:endParaRPr lang="en-US" altLang="en-US" sz="2400">
              <a:solidFill>
                <a:srgbClr val="3E3D2D"/>
              </a:solidFill>
            </a:endParaRPr>
          </a:p>
        </p:txBody>
      </p:sp>
      <p:pic>
        <p:nvPicPr>
          <p:cNvPr id="160772" name="Picture 3" descr="asset.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867900" y="455613"/>
            <a:ext cx="1358900" cy="1752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60773" name="TextBox 2"/>
          <p:cNvSpPr txBox="1">
            <a:spLocks noChangeArrowheads="1"/>
          </p:cNvSpPr>
          <p:nvPr/>
        </p:nvSpPr>
        <p:spPr bwMode="auto">
          <a:xfrm>
            <a:off x="6477000" y="6172200"/>
            <a:ext cx="36576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914400">
              <a:spcBef>
                <a:spcPct val="0"/>
              </a:spcBef>
              <a:buNone/>
            </a:pPr>
            <a:r>
              <a:rPr lang="en-US" altLang="en-US" sz="1200" dirty="0">
                <a:solidFill>
                  <a:srgbClr val="3E3D2D"/>
                </a:solidFill>
                <a:latin typeface="Helvetica" panose="020B0604020202020204" pitchFamily="34" charset="0"/>
              </a:rPr>
              <a:t>(Darling-Hammond &amp; </a:t>
            </a:r>
            <a:r>
              <a:rPr lang="en-US" altLang="en-US" sz="1200" dirty="0" err="1">
                <a:solidFill>
                  <a:srgbClr val="3E3D2D"/>
                </a:solidFill>
                <a:latin typeface="Helvetica" panose="020B0604020202020204" pitchFamily="34" charset="0"/>
              </a:rPr>
              <a:t>Bransford</a:t>
            </a:r>
            <a:r>
              <a:rPr lang="en-US" altLang="en-US" sz="1200" dirty="0">
                <a:solidFill>
                  <a:srgbClr val="3E3D2D"/>
                </a:solidFill>
                <a:latin typeface="Helvetica" panose="020B0604020202020204" pitchFamily="34" charset="0"/>
              </a:rPr>
              <a:t>, 2005)</a:t>
            </a:r>
            <a:endParaRPr lang="en-US" altLang="en-US" sz="1200" dirty="0">
              <a:solidFill>
                <a:srgbClr val="000000"/>
              </a:solidFill>
              <a:latin typeface="Helvetica" panose="020B0604020202020204" pitchFamily="34" charset="0"/>
            </a:endParaRPr>
          </a:p>
        </p:txBody>
      </p:sp>
      <p:sp>
        <p:nvSpPr>
          <p:cNvPr id="3" name="Slide Number Placeholder 2"/>
          <p:cNvSpPr>
            <a:spLocks noGrp="1"/>
          </p:cNvSpPr>
          <p:nvPr>
            <p:ph type="sldNum" sz="quarter" idx="12"/>
          </p:nvPr>
        </p:nvSpPr>
        <p:spPr/>
        <p:txBody>
          <a:bodyPr/>
          <a:lstStyle/>
          <a:p>
            <a:fld id="{4FAB73BC-B049-4115-A692-8D63A059BFB8}" type="slidenum">
              <a:rPr lang="en-US" smtClean="0"/>
              <a:t>18</a:t>
            </a:fld>
            <a:endParaRPr lang="en-US" dirty="0"/>
          </a:p>
        </p:txBody>
      </p:sp>
    </p:spTree>
    <p:extLst>
      <p:ext uri="{BB962C8B-B14F-4D97-AF65-F5344CB8AC3E}">
        <p14:creationId xmlns:p14="http://schemas.microsoft.com/office/powerpoint/2010/main" val="4195906083"/>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2">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bldLvl="5"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801923" y="229361"/>
            <a:ext cx="8518938" cy="6359592"/>
          </a:xfrm>
          <a:prstGeom prst="rect">
            <a:avLst/>
          </a:prstGeom>
          <a:ln>
            <a:noFill/>
          </a:ln>
        </p:spPr>
      </p:pic>
      <p:sp>
        <p:nvSpPr>
          <p:cNvPr id="4" name="Slide Number Placeholder 3"/>
          <p:cNvSpPr>
            <a:spLocks noGrp="1"/>
          </p:cNvSpPr>
          <p:nvPr>
            <p:ph type="sldNum" sz="quarter" idx="12"/>
          </p:nvPr>
        </p:nvSpPr>
        <p:spPr/>
        <p:txBody>
          <a:bodyPr/>
          <a:lstStyle/>
          <a:p>
            <a:fld id="{6CA722AF-A1A9-4C6B-93C7-C1F497C50C99}" type="slidenum">
              <a:rPr lang="en-US" smtClean="0"/>
              <a:t>19</a:t>
            </a:fld>
            <a:endParaRPr lang="en-US"/>
          </a:p>
        </p:txBody>
      </p:sp>
    </p:spTree>
    <p:extLst>
      <p:ext uri="{BB962C8B-B14F-4D97-AF65-F5344CB8AC3E}">
        <p14:creationId xmlns:p14="http://schemas.microsoft.com/office/powerpoint/2010/main" val="43449889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1"/>
          <p:cNvSpPr>
            <a:spLocks noGrp="1" noChangeArrowheads="1"/>
          </p:cNvSpPr>
          <p:nvPr>
            <p:ph type="title"/>
          </p:nvPr>
        </p:nvSpPr>
        <p:spPr>
          <a:xfrm>
            <a:off x="1756152" y="204814"/>
            <a:ext cx="5486400" cy="1143000"/>
          </a:xfrm>
        </p:spPr>
        <p:txBody>
          <a:bodyPr/>
          <a:lstStyle/>
          <a:p>
            <a:r>
              <a:rPr lang="en-US" altLang="en-US" sz="4000" b="1" dirty="0">
                <a:solidFill>
                  <a:srgbClr val="FF6700"/>
                </a:solidFill>
              </a:rPr>
              <a:t>Class Agenda</a:t>
            </a:r>
            <a:endParaRPr lang="en-US" altLang="en-US" dirty="0" smtClean="0"/>
          </a:p>
        </p:txBody>
      </p:sp>
      <p:sp>
        <p:nvSpPr>
          <p:cNvPr id="106499" name="Rectangle 2"/>
          <p:cNvSpPr>
            <a:spLocks noGrp="1"/>
          </p:cNvSpPr>
          <p:nvPr>
            <p:ph idx="1"/>
          </p:nvPr>
        </p:nvSpPr>
        <p:spPr bwMode="auto">
          <a:xfrm>
            <a:off x="1450061" y="1295400"/>
            <a:ext cx="8820150" cy="556260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50800" tIns="50800" rIns="50800" bIns="50800" numCol="1" rtlCol="0" anchor="t" anchorCtr="0" compatLnSpc="1">
            <a:prstTxWarp prst="textNoShape">
              <a:avLst/>
            </a:prstTxWarp>
            <a:normAutofit/>
          </a:bodyPr>
          <a:lstStyle/>
          <a:p>
            <a:pPr marL="66675" indent="0">
              <a:lnSpc>
                <a:spcPct val="80000"/>
              </a:lnSpc>
              <a:spcBef>
                <a:spcPts val="500"/>
              </a:spcBef>
              <a:buClr>
                <a:srgbClr val="94C600"/>
              </a:buClr>
              <a:buSzPct val="76000"/>
            </a:pPr>
            <a:r>
              <a:rPr lang="en-US" altLang="en-US" sz="2800" b="1" i="1" dirty="0">
                <a:solidFill>
                  <a:schemeClr val="tx1"/>
                </a:solidFill>
              </a:rPr>
              <a:t>Welcome</a:t>
            </a:r>
            <a:r>
              <a:rPr lang="en-US" altLang="en-US" sz="2800" dirty="0" smtClean="0">
                <a:solidFill>
                  <a:schemeClr val="tx1"/>
                </a:solidFill>
              </a:rPr>
              <a:t>!</a:t>
            </a:r>
          </a:p>
          <a:p>
            <a:pPr marL="66675" indent="0">
              <a:lnSpc>
                <a:spcPct val="80000"/>
              </a:lnSpc>
              <a:spcBef>
                <a:spcPts val="500"/>
              </a:spcBef>
              <a:buClr>
                <a:srgbClr val="94C600"/>
              </a:buClr>
              <a:buSzPct val="76000"/>
              <a:buFontTx/>
              <a:buChar char="•"/>
            </a:pPr>
            <a:r>
              <a:rPr lang="en-US" altLang="en-US" sz="2800" dirty="0">
                <a:solidFill>
                  <a:schemeClr val="tx1"/>
                </a:solidFill>
              </a:rPr>
              <a:t>Review of the Literacy Project Essentials</a:t>
            </a:r>
          </a:p>
          <a:p>
            <a:pPr marL="66675" indent="0">
              <a:lnSpc>
                <a:spcPct val="80000"/>
              </a:lnSpc>
              <a:spcBef>
                <a:spcPts val="500"/>
              </a:spcBef>
              <a:buClr>
                <a:srgbClr val="94C600"/>
              </a:buClr>
              <a:buSzPct val="76000"/>
              <a:buFontTx/>
              <a:buChar char="•"/>
            </a:pPr>
            <a:r>
              <a:rPr lang="en-US" altLang="en-US" sz="2800" i="1" dirty="0">
                <a:solidFill>
                  <a:srgbClr val="FF0000"/>
                </a:solidFill>
              </a:rPr>
              <a:t> l Love the Look by Maya Angelou</a:t>
            </a:r>
          </a:p>
          <a:p>
            <a:pPr marL="66675" indent="0">
              <a:lnSpc>
                <a:spcPct val="80000"/>
              </a:lnSpc>
              <a:spcBef>
                <a:spcPts val="500"/>
              </a:spcBef>
              <a:buClr>
                <a:srgbClr val="94C600"/>
              </a:buClr>
              <a:buSzPct val="76000"/>
              <a:buFontTx/>
              <a:buChar char="•"/>
            </a:pPr>
            <a:r>
              <a:rPr lang="en-US" altLang="en-US" sz="2800" dirty="0">
                <a:solidFill>
                  <a:schemeClr val="tx1"/>
                </a:solidFill>
              </a:rPr>
              <a:t> Review OPED 645 Course Syllabus and Semester Schedule</a:t>
            </a:r>
          </a:p>
          <a:p>
            <a:pPr marL="66675" indent="0">
              <a:lnSpc>
                <a:spcPct val="80000"/>
              </a:lnSpc>
              <a:spcBef>
                <a:spcPts val="500"/>
              </a:spcBef>
              <a:buClr>
                <a:srgbClr val="94C600"/>
              </a:buClr>
              <a:buSzPct val="76000"/>
              <a:buFontTx/>
              <a:buChar char="•"/>
            </a:pPr>
            <a:r>
              <a:rPr lang="en-US" altLang="en-US" sz="2800" dirty="0">
                <a:solidFill>
                  <a:schemeClr val="tx1"/>
                </a:solidFill>
              </a:rPr>
              <a:t> </a:t>
            </a:r>
            <a:r>
              <a:rPr lang="en-US" altLang="en-US" sz="2800" dirty="0">
                <a:solidFill>
                  <a:srgbClr val="FF0000"/>
                </a:solidFill>
              </a:rPr>
              <a:t>Best Practices for Motivating Students to Read</a:t>
            </a:r>
          </a:p>
          <a:p>
            <a:pPr marL="66675" indent="0">
              <a:lnSpc>
                <a:spcPct val="80000"/>
              </a:lnSpc>
              <a:spcBef>
                <a:spcPts val="500"/>
              </a:spcBef>
              <a:buClr>
                <a:srgbClr val="94C600"/>
              </a:buClr>
              <a:buSzPct val="76000"/>
              <a:buFontTx/>
              <a:buChar char="•"/>
            </a:pPr>
            <a:r>
              <a:rPr lang="en-US" altLang="en-US" sz="2800" dirty="0">
                <a:solidFill>
                  <a:schemeClr val="tx1"/>
                </a:solidFill>
              </a:rPr>
              <a:t> Break</a:t>
            </a:r>
          </a:p>
          <a:p>
            <a:pPr marL="66675" indent="0">
              <a:lnSpc>
                <a:spcPct val="80000"/>
              </a:lnSpc>
              <a:spcBef>
                <a:spcPts val="500"/>
              </a:spcBef>
              <a:buClr>
                <a:srgbClr val="94C600"/>
              </a:buClr>
              <a:buSzPct val="76000"/>
              <a:buFontTx/>
              <a:buChar char="•"/>
            </a:pPr>
            <a:r>
              <a:rPr lang="en-US" altLang="en-US" sz="2800" dirty="0">
                <a:solidFill>
                  <a:schemeClr val="tx1"/>
                </a:solidFill>
              </a:rPr>
              <a:t> </a:t>
            </a:r>
            <a:r>
              <a:rPr lang="en-US" altLang="en-US" sz="2800" dirty="0">
                <a:solidFill>
                  <a:srgbClr val="FF0000"/>
                </a:solidFill>
              </a:rPr>
              <a:t>BLP Reading Instruction Delivery Model</a:t>
            </a:r>
          </a:p>
          <a:p>
            <a:pPr marL="66675" indent="0">
              <a:lnSpc>
                <a:spcPct val="80000"/>
              </a:lnSpc>
              <a:spcBef>
                <a:spcPts val="500"/>
              </a:spcBef>
              <a:buClr>
                <a:srgbClr val="94C600"/>
              </a:buClr>
              <a:buSzPct val="76000"/>
              <a:buFontTx/>
              <a:buChar char="•"/>
            </a:pPr>
            <a:r>
              <a:rPr lang="en-US" altLang="en-US" sz="2800" dirty="0">
                <a:solidFill>
                  <a:schemeClr val="tx1"/>
                </a:solidFill>
              </a:rPr>
              <a:t> CRI Action Plan Work Time</a:t>
            </a:r>
          </a:p>
          <a:p>
            <a:pPr marL="66675" indent="0">
              <a:lnSpc>
                <a:spcPct val="80000"/>
              </a:lnSpc>
              <a:spcBef>
                <a:spcPts val="500"/>
              </a:spcBef>
              <a:buClr>
                <a:srgbClr val="94C600"/>
              </a:buClr>
              <a:buSzPct val="76000"/>
              <a:buFontTx/>
              <a:buChar char="•"/>
            </a:pPr>
            <a:r>
              <a:rPr lang="en-US" altLang="en-US" sz="2800" dirty="0">
                <a:solidFill>
                  <a:schemeClr val="tx1"/>
                </a:solidFill>
              </a:rPr>
              <a:t> </a:t>
            </a:r>
            <a:r>
              <a:rPr lang="en-US" altLang="en-US" sz="2800" dirty="0">
                <a:solidFill>
                  <a:srgbClr val="FF0000"/>
                </a:solidFill>
              </a:rPr>
              <a:t>Wrap-Up and Adjourn for the day!</a:t>
            </a:r>
          </a:p>
          <a:p>
            <a:pPr marL="66675" indent="0">
              <a:lnSpc>
                <a:spcPct val="80000"/>
              </a:lnSpc>
              <a:spcBef>
                <a:spcPts val="500"/>
              </a:spcBef>
              <a:buClr>
                <a:srgbClr val="94C600"/>
              </a:buClr>
              <a:buSzPct val="76000"/>
            </a:pPr>
            <a:endParaRPr lang="en-US" altLang="en-US" sz="2800" dirty="0">
              <a:solidFill>
                <a:schemeClr val="tx1"/>
              </a:solidFill>
            </a:endParaRPr>
          </a:p>
          <a:p>
            <a:pPr marL="66675" indent="0">
              <a:lnSpc>
                <a:spcPct val="80000"/>
              </a:lnSpc>
              <a:spcBef>
                <a:spcPts val="500"/>
              </a:spcBef>
              <a:buClr>
                <a:srgbClr val="94C600"/>
              </a:buClr>
              <a:buSzPct val="76000"/>
              <a:buFont typeface="Wingdings 2" panose="05020102010507070707" pitchFamily="18" charset="2"/>
              <a:buChar char="•"/>
            </a:pPr>
            <a:endParaRPr lang="en-US" altLang="en-US" sz="2800" dirty="0">
              <a:solidFill>
                <a:schemeClr val="tx1"/>
              </a:solidFill>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02478" y="388895"/>
            <a:ext cx="2425430" cy="1813009"/>
          </a:xfrm>
          <a:prstGeom prst="rect">
            <a:avLst/>
          </a:prstGeom>
        </p:spPr>
      </p:pic>
      <p:sp>
        <p:nvSpPr>
          <p:cNvPr id="2" name="Slide Number Placeholder 1"/>
          <p:cNvSpPr>
            <a:spLocks noGrp="1"/>
          </p:cNvSpPr>
          <p:nvPr>
            <p:ph type="sldNum" sz="quarter" idx="12"/>
          </p:nvPr>
        </p:nvSpPr>
        <p:spPr/>
        <p:txBody>
          <a:bodyPr/>
          <a:lstStyle/>
          <a:p>
            <a:fld id="{4FAB73BC-B049-4115-A692-8D63A059BFB8}" type="slidenum">
              <a:rPr lang="en-US" smtClean="0"/>
              <a:t>2</a:t>
            </a:fld>
            <a:endParaRPr lang="en-US" dirty="0"/>
          </a:p>
        </p:txBody>
      </p:sp>
    </p:spTree>
    <p:extLst>
      <p:ext uri="{BB962C8B-B14F-4D97-AF65-F5344CB8AC3E}">
        <p14:creationId xmlns:p14="http://schemas.microsoft.com/office/powerpoint/2010/main" val="448040688"/>
      </p:ext>
    </p:extLst>
  </p:cSld>
  <p:clrMapOvr>
    <a:masterClrMapping/>
  </p:clrMapOvr>
  <p:transition spd="med"/>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Title 1"/>
          <p:cNvSpPr>
            <a:spLocks noGrp="1"/>
          </p:cNvSpPr>
          <p:nvPr>
            <p:ph type="title"/>
          </p:nvPr>
        </p:nvSpPr>
        <p:spPr>
          <a:xfrm>
            <a:off x="2028826" y="285751"/>
            <a:ext cx="5573713" cy="569913"/>
          </a:xfrm>
        </p:spPr>
        <p:txBody>
          <a:bodyPr>
            <a:normAutofit fontScale="90000"/>
          </a:bodyPr>
          <a:lstStyle/>
          <a:p>
            <a:pPr eaLnBrk="1" hangingPunct="1"/>
            <a:r>
              <a:rPr lang="en-US" altLang="en-US" b="1" dirty="0" smtClean="0">
                <a:solidFill>
                  <a:schemeClr val="accent2"/>
                </a:solidFill>
              </a:rPr>
              <a:t>The Reading Model</a:t>
            </a:r>
          </a:p>
        </p:txBody>
      </p:sp>
      <p:sp>
        <p:nvSpPr>
          <p:cNvPr id="163843" name="Slide Number Placeholder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D2D4A6CE-6F3C-459C-879F-194ECB6C92D1}" type="slidenum">
              <a:rPr lang="en-US" altLang="en-US" smtClean="0"/>
              <a:pPr/>
              <a:t>20</a:t>
            </a:fld>
            <a:endParaRPr lang="en-US" altLang="en-US" smtClean="0"/>
          </a:p>
        </p:txBody>
      </p:sp>
      <p:sp>
        <p:nvSpPr>
          <p:cNvPr id="6" name="Rounded Rectangle 5"/>
          <p:cNvSpPr/>
          <p:nvPr/>
        </p:nvSpPr>
        <p:spPr>
          <a:xfrm>
            <a:off x="1752600" y="2443163"/>
            <a:ext cx="1771650" cy="1295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8987">
              <a:defRPr/>
            </a:pPr>
            <a:r>
              <a:rPr lang="en-US" dirty="0">
                <a:solidFill>
                  <a:prstClr val="white"/>
                </a:solidFill>
                <a:sym typeface="Helvetica" charset="0"/>
              </a:rPr>
              <a:t>Sightword </a:t>
            </a:r>
          </a:p>
          <a:p>
            <a:pPr algn="ctr" defTabSz="1218987">
              <a:defRPr/>
            </a:pPr>
            <a:r>
              <a:rPr lang="en-US" dirty="0">
                <a:solidFill>
                  <a:prstClr val="white"/>
                </a:solidFill>
                <a:sym typeface="Helvetica" charset="0"/>
              </a:rPr>
              <a:t>Reading</a:t>
            </a:r>
          </a:p>
          <a:p>
            <a:pPr algn="ctr" defTabSz="1218987">
              <a:defRPr/>
            </a:pPr>
            <a:r>
              <a:rPr lang="en-US" dirty="0">
                <a:solidFill>
                  <a:prstClr val="white"/>
                </a:solidFill>
                <a:sym typeface="Helvetica" charset="0"/>
              </a:rPr>
              <a:t>SWE</a:t>
            </a:r>
          </a:p>
        </p:txBody>
      </p:sp>
      <p:sp>
        <p:nvSpPr>
          <p:cNvPr id="7" name="Rounded Rectangle 6"/>
          <p:cNvSpPr/>
          <p:nvPr/>
        </p:nvSpPr>
        <p:spPr>
          <a:xfrm>
            <a:off x="1752600" y="4246563"/>
            <a:ext cx="1771650" cy="1295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8987">
              <a:defRPr/>
            </a:pPr>
            <a:r>
              <a:rPr lang="en-US" dirty="0">
                <a:solidFill>
                  <a:prstClr val="white"/>
                </a:solidFill>
                <a:sym typeface="Helvetica" charset="0"/>
              </a:rPr>
              <a:t>Phonological</a:t>
            </a:r>
          </a:p>
          <a:p>
            <a:pPr algn="ctr" defTabSz="1218987">
              <a:defRPr/>
            </a:pPr>
            <a:r>
              <a:rPr lang="en-US" dirty="0">
                <a:solidFill>
                  <a:prstClr val="white"/>
                </a:solidFill>
                <a:sym typeface="Helvetica" charset="0"/>
              </a:rPr>
              <a:t>Decoding</a:t>
            </a:r>
          </a:p>
          <a:p>
            <a:pPr algn="ctr" defTabSz="1218987">
              <a:defRPr/>
            </a:pPr>
            <a:r>
              <a:rPr lang="en-US" dirty="0">
                <a:solidFill>
                  <a:prstClr val="white"/>
                </a:solidFill>
                <a:sym typeface="Helvetica" charset="0"/>
              </a:rPr>
              <a:t>PDE</a:t>
            </a:r>
          </a:p>
        </p:txBody>
      </p:sp>
      <p:sp>
        <p:nvSpPr>
          <p:cNvPr id="8" name="Rounded Rectangle 7"/>
          <p:cNvSpPr/>
          <p:nvPr/>
        </p:nvSpPr>
        <p:spPr>
          <a:xfrm>
            <a:off x="6143625" y="3155950"/>
            <a:ext cx="1771650" cy="1676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8987">
              <a:defRPr/>
            </a:pPr>
            <a:r>
              <a:rPr lang="en-US" b="1" dirty="0">
                <a:solidFill>
                  <a:prstClr val="white"/>
                </a:solidFill>
                <a:sym typeface="Helvetica" charset="0"/>
              </a:rPr>
              <a:t>Accumaticity</a:t>
            </a:r>
          </a:p>
        </p:txBody>
      </p:sp>
      <p:sp>
        <p:nvSpPr>
          <p:cNvPr id="9" name="Rounded Rectangle 8"/>
          <p:cNvSpPr/>
          <p:nvPr/>
        </p:nvSpPr>
        <p:spPr>
          <a:xfrm>
            <a:off x="8353425" y="3194050"/>
            <a:ext cx="2114550" cy="1600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8987">
              <a:defRPr/>
            </a:pPr>
            <a:r>
              <a:rPr lang="en-US" b="1" dirty="0">
                <a:solidFill>
                  <a:prstClr val="white"/>
                </a:solidFill>
                <a:sym typeface="Helvetica" charset="0"/>
              </a:rPr>
              <a:t>Comprehension</a:t>
            </a:r>
          </a:p>
        </p:txBody>
      </p:sp>
      <p:sp>
        <p:nvSpPr>
          <p:cNvPr id="11" name="Oval 10"/>
          <p:cNvSpPr/>
          <p:nvPr/>
        </p:nvSpPr>
        <p:spPr>
          <a:xfrm>
            <a:off x="5265738" y="906463"/>
            <a:ext cx="1714500" cy="1219200"/>
          </a:xfrm>
          <a:prstGeom prst="ellipse">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8987">
              <a:defRPr/>
            </a:pPr>
            <a:r>
              <a:rPr lang="en-US" dirty="0">
                <a:solidFill>
                  <a:prstClr val="white"/>
                </a:solidFill>
                <a:sym typeface="Helvetica" charset="0"/>
              </a:rPr>
              <a:t>Total Words Read</a:t>
            </a:r>
          </a:p>
        </p:txBody>
      </p:sp>
      <p:sp>
        <p:nvSpPr>
          <p:cNvPr id="12" name="Oval 11"/>
          <p:cNvSpPr/>
          <p:nvPr/>
        </p:nvSpPr>
        <p:spPr>
          <a:xfrm>
            <a:off x="7181850" y="855663"/>
            <a:ext cx="1714500" cy="1219200"/>
          </a:xfrm>
          <a:prstGeom prst="ellipse">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8987">
              <a:defRPr/>
            </a:pPr>
            <a:r>
              <a:rPr lang="en-US" dirty="0">
                <a:solidFill>
                  <a:prstClr val="white"/>
                </a:solidFill>
                <a:sym typeface="Helvetica" charset="0"/>
              </a:rPr>
              <a:t>Miscues</a:t>
            </a:r>
          </a:p>
        </p:txBody>
      </p:sp>
      <p:sp>
        <p:nvSpPr>
          <p:cNvPr id="13" name="Rounded Rectangle 12"/>
          <p:cNvSpPr/>
          <p:nvPr/>
        </p:nvSpPr>
        <p:spPr>
          <a:xfrm>
            <a:off x="4029075" y="3195638"/>
            <a:ext cx="1657350" cy="1752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8987">
              <a:defRPr/>
            </a:pPr>
            <a:r>
              <a:rPr lang="en-US" b="1" dirty="0">
                <a:solidFill>
                  <a:prstClr val="white"/>
                </a:solidFill>
                <a:sym typeface="Helvetica" charset="0"/>
              </a:rPr>
              <a:t>Word </a:t>
            </a:r>
          </a:p>
          <a:p>
            <a:pPr algn="ctr" defTabSz="1218987">
              <a:defRPr/>
            </a:pPr>
            <a:r>
              <a:rPr lang="en-US" b="1" dirty="0">
                <a:solidFill>
                  <a:prstClr val="white"/>
                </a:solidFill>
                <a:sym typeface="Helvetica" charset="0"/>
              </a:rPr>
              <a:t>Reading</a:t>
            </a:r>
          </a:p>
        </p:txBody>
      </p:sp>
      <p:cxnSp>
        <p:nvCxnSpPr>
          <p:cNvPr id="19" name="Straight Arrow Connector 18"/>
          <p:cNvCxnSpPr/>
          <p:nvPr/>
        </p:nvCxnSpPr>
        <p:spPr>
          <a:xfrm>
            <a:off x="6189663" y="2114550"/>
            <a:ext cx="457200" cy="10668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flipH="1">
            <a:off x="7602538" y="2089150"/>
            <a:ext cx="400050" cy="1066800"/>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sp>
        <p:nvSpPr>
          <p:cNvPr id="25" name="Right Arrow 24"/>
          <p:cNvSpPr/>
          <p:nvPr/>
        </p:nvSpPr>
        <p:spPr>
          <a:xfrm>
            <a:off x="5676900" y="3994150"/>
            <a:ext cx="457200" cy="152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lvl1pPr defTabSz="1217613">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defTabSz="1217613">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defTabSz="1217613">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defTabSz="1217613">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defTabSz="1217613">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1371600" indent="914400" defTabSz="1217613"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1828800" indent="914400" defTabSz="1217613"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2286000" indent="914400" defTabSz="1217613"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2743200" indent="914400" defTabSz="1217613"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pPr algn="ctr">
              <a:defRPr/>
            </a:pPr>
            <a:endParaRPr lang="en-US" altLang="en-US">
              <a:solidFill>
                <a:srgbClr val="FFFFFF"/>
              </a:solidFill>
              <a:latin typeface="Calibri" panose="020F0502020204030204" pitchFamily="34" charset="0"/>
            </a:endParaRPr>
          </a:p>
        </p:txBody>
      </p:sp>
      <p:sp>
        <p:nvSpPr>
          <p:cNvPr id="26" name="Right Arrow 25"/>
          <p:cNvSpPr/>
          <p:nvPr/>
        </p:nvSpPr>
        <p:spPr>
          <a:xfrm>
            <a:off x="7915275" y="4021138"/>
            <a:ext cx="457200" cy="152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lvl1pPr defTabSz="1217613">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defTabSz="1217613">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defTabSz="1217613">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defTabSz="1217613">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defTabSz="1217613">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1371600" indent="914400" defTabSz="1217613"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1828800" indent="914400" defTabSz="1217613"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2286000" indent="914400" defTabSz="1217613"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2743200" indent="914400" defTabSz="1217613"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pPr algn="ctr">
              <a:defRPr/>
            </a:pPr>
            <a:endParaRPr lang="en-US" altLang="en-US">
              <a:solidFill>
                <a:srgbClr val="FFFFFF"/>
              </a:solidFill>
              <a:latin typeface="Calibri" panose="020F0502020204030204" pitchFamily="34" charset="0"/>
            </a:endParaRPr>
          </a:p>
        </p:txBody>
      </p:sp>
      <p:cxnSp>
        <p:nvCxnSpPr>
          <p:cNvPr id="28" name="Straight Arrow Connector 27"/>
          <p:cNvCxnSpPr>
            <a:stCxn id="6" idx="3"/>
          </p:cNvCxnSpPr>
          <p:nvPr/>
        </p:nvCxnSpPr>
        <p:spPr>
          <a:xfrm>
            <a:off x="3524250" y="3090863"/>
            <a:ext cx="514350" cy="5715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stCxn id="7" idx="3"/>
          </p:cNvCxnSpPr>
          <p:nvPr/>
        </p:nvCxnSpPr>
        <p:spPr>
          <a:xfrm flipV="1">
            <a:off x="3524250" y="4170363"/>
            <a:ext cx="514350" cy="7239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 name="Rectangle 1"/>
          <p:cNvSpPr/>
          <p:nvPr/>
        </p:nvSpPr>
        <p:spPr>
          <a:xfrm>
            <a:off x="1873251" y="855663"/>
            <a:ext cx="1885949" cy="1217612"/>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prstClr val="black"/>
                </a:solidFill>
                <a:sym typeface="Helvetica" charset="0"/>
              </a:rPr>
              <a:t>Test of Word Reading Efficiency</a:t>
            </a:r>
          </a:p>
          <a:p>
            <a:pPr algn="ctr">
              <a:defRPr/>
            </a:pPr>
            <a:r>
              <a:rPr lang="en-US" dirty="0">
                <a:solidFill>
                  <a:prstClr val="black"/>
                </a:solidFill>
                <a:sym typeface="Helvetica" charset="0"/>
              </a:rPr>
              <a:t>(TOWRE)</a:t>
            </a:r>
          </a:p>
        </p:txBody>
      </p:sp>
      <p:sp>
        <p:nvSpPr>
          <p:cNvPr id="18" name="Rectangle 17"/>
          <p:cNvSpPr/>
          <p:nvPr/>
        </p:nvSpPr>
        <p:spPr>
          <a:xfrm>
            <a:off x="6127751" y="5327650"/>
            <a:ext cx="1787524" cy="1098550"/>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prstClr val="black"/>
                </a:solidFill>
                <a:sym typeface="Helvetica" charset="0"/>
              </a:rPr>
              <a:t>CCSS Leveled Reading Passages by Grade</a:t>
            </a:r>
          </a:p>
        </p:txBody>
      </p:sp>
      <p:sp>
        <p:nvSpPr>
          <p:cNvPr id="20" name="Rectangle 19"/>
          <p:cNvSpPr/>
          <p:nvPr/>
        </p:nvSpPr>
        <p:spPr>
          <a:xfrm>
            <a:off x="8524875" y="5272915"/>
            <a:ext cx="1771649" cy="1133475"/>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prstClr val="black"/>
                </a:solidFill>
                <a:sym typeface="Helvetica" charset="0"/>
              </a:rPr>
              <a:t>Questions From the Passages</a:t>
            </a:r>
          </a:p>
        </p:txBody>
      </p:sp>
    </p:spTree>
    <p:extLst>
      <p:ext uri="{BB962C8B-B14F-4D97-AF65-F5344CB8AC3E}">
        <p14:creationId xmlns:p14="http://schemas.microsoft.com/office/powerpoint/2010/main" val="3132062"/>
      </p:ext>
    </p:extLst>
  </p:cSld>
  <p:clrMapOvr>
    <a:masterClrMapping/>
  </p:clrMapOvr>
  <p:transition spd="med">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7" name="Title 1"/>
          <p:cNvSpPr txBox="1">
            <a:spLocks/>
          </p:cNvSpPr>
          <p:nvPr/>
        </p:nvSpPr>
        <p:spPr bwMode="auto">
          <a:xfrm>
            <a:off x="2146300" y="152401"/>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13716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18288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22860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27432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pPr algn="ctr" defTabSz="914400"/>
            <a:r>
              <a:rPr lang="en-US" altLang="en-US" sz="4000" dirty="0">
                <a:solidFill>
                  <a:srgbClr val="FF0000"/>
                </a:solidFill>
              </a:rPr>
              <a:t>HOMEWORK ASSIGNMENT</a:t>
            </a:r>
            <a:endParaRPr lang="en-US" altLang="en-US" sz="4000" dirty="0">
              <a:solidFill>
                <a:srgbClr val="FF0000"/>
              </a:solidFill>
              <a:ea typeface="MS PGothic" panose="020B0600070205080204" pitchFamily="34" charset="-128"/>
            </a:endParaRPr>
          </a:p>
        </p:txBody>
      </p:sp>
      <p:sp>
        <p:nvSpPr>
          <p:cNvPr id="139268" name="Content Placeholder 2"/>
          <p:cNvSpPr txBox="1">
            <a:spLocks/>
          </p:cNvSpPr>
          <p:nvPr/>
        </p:nvSpPr>
        <p:spPr bwMode="auto">
          <a:xfrm>
            <a:off x="1828077" y="1121780"/>
            <a:ext cx="7620000" cy="4773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marL="457200">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marL="1143000" indent="-228600">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marL="1600200" indent="-228600">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marL="2057400" indent="-228600">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2514600" indent="-228600" defTabSz="4572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2971800" indent="-228600" defTabSz="4572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3429000" indent="-228600" defTabSz="4572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3886200" indent="-228600" defTabSz="4572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pPr defTabSz="914400">
              <a:spcBef>
                <a:spcPct val="20000"/>
              </a:spcBef>
            </a:pPr>
            <a:r>
              <a:rPr lang="en-US" altLang="en-US" sz="3200" b="1" dirty="0"/>
              <a:t>Reading(s): </a:t>
            </a:r>
          </a:p>
          <a:p>
            <a:pPr defTabSz="914400">
              <a:spcBef>
                <a:spcPct val="20000"/>
              </a:spcBef>
            </a:pPr>
            <a:endParaRPr lang="en-US" altLang="en-US" sz="3200" b="1" dirty="0"/>
          </a:p>
          <a:p>
            <a:pPr defTabSz="914400"/>
            <a:r>
              <a:rPr lang="da-DK" altLang="en-US" sz="3200" dirty="0"/>
              <a:t>Reading(s): </a:t>
            </a:r>
            <a:r>
              <a:rPr lang="da-DK" altLang="en-US" sz="3200" i="1" dirty="0"/>
              <a:t>Guided Reading Chapter 2</a:t>
            </a:r>
          </a:p>
          <a:p>
            <a:pPr defTabSz="914400"/>
            <a:endParaRPr lang="da-DK" altLang="en-US" sz="3200" i="1" dirty="0"/>
          </a:p>
          <a:p>
            <a:pPr defTabSz="914400"/>
            <a:r>
              <a:rPr lang="en-US" altLang="en-US" sz="3200" dirty="0"/>
              <a:t>Implement at least one of the best practices for motivating students to read and report work at next class </a:t>
            </a:r>
            <a:r>
              <a:rPr lang="en-US" altLang="en-US" sz="3200" dirty="0" smtClean="0"/>
              <a:t>session.</a:t>
            </a:r>
            <a:endParaRPr lang="en-US" altLang="en-US" sz="3200" dirty="0"/>
          </a:p>
          <a:p>
            <a:pPr defTabSz="914400"/>
            <a:endParaRPr lang="en-US" altLang="en-US" sz="3200" dirty="0"/>
          </a:p>
          <a:p>
            <a:pPr defTabSz="914400"/>
            <a:r>
              <a:rPr lang="en-US" altLang="en-US" sz="3200" dirty="0"/>
              <a:t>Bring Assessment Data from </a:t>
            </a:r>
            <a:r>
              <a:rPr lang="en-US" altLang="en-US" sz="3200" dirty="0" smtClean="0"/>
              <a:t>Mid-Year Assessments. </a:t>
            </a:r>
            <a:endParaRPr lang="en-US" altLang="en-US" sz="3200"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29498" y="4121424"/>
            <a:ext cx="2486025" cy="1628775"/>
          </a:xfrm>
          <a:prstGeom prst="rect">
            <a:avLst/>
          </a:prstGeom>
        </p:spPr>
      </p:pic>
      <p:sp>
        <p:nvSpPr>
          <p:cNvPr id="2" name="Slide Number Placeholder 1"/>
          <p:cNvSpPr>
            <a:spLocks noGrp="1"/>
          </p:cNvSpPr>
          <p:nvPr>
            <p:ph type="sldNum" sz="quarter" idx="12"/>
          </p:nvPr>
        </p:nvSpPr>
        <p:spPr/>
        <p:txBody>
          <a:bodyPr/>
          <a:lstStyle/>
          <a:p>
            <a:fld id="{4FAB73BC-B049-4115-A692-8D63A059BFB8}" type="slidenum">
              <a:rPr lang="en-US" smtClean="0"/>
              <a:t>21</a:t>
            </a:fld>
            <a:endParaRPr lang="en-US" dirty="0"/>
          </a:p>
        </p:txBody>
      </p:sp>
    </p:spTree>
    <p:extLst>
      <p:ext uri="{BB962C8B-B14F-4D97-AF65-F5344CB8AC3E}">
        <p14:creationId xmlns:p14="http://schemas.microsoft.com/office/powerpoint/2010/main" val="180359499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8482" name="Rectangle 1"/>
          <p:cNvSpPr>
            <a:spLocks noGrp="1" noChangeArrowheads="1"/>
          </p:cNvSpPr>
          <p:nvPr>
            <p:ph type="title"/>
          </p:nvPr>
        </p:nvSpPr>
        <p:spPr>
          <a:xfrm>
            <a:off x="2057400" y="465138"/>
            <a:ext cx="5251450" cy="868362"/>
          </a:xfrm>
        </p:spPr>
        <p:txBody>
          <a:bodyPr/>
          <a:lstStyle/>
          <a:p>
            <a:pPr algn="ctr"/>
            <a:r>
              <a:rPr lang="en-US" altLang="en-US" sz="4000" dirty="0" smtClean="0">
                <a:solidFill>
                  <a:schemeClr val="accent2"/>
                </a:solidFill>
              </a:rPr>
              <a:t>Class</a:t>
            </a:r>
            <a:endParaRPr lang="en-US" altLang="en-US" dirty="0" smtClean="0">
              <a:solidFill>
                <a:schemeClr val="accent2"/>
              </a:solidFill>
            </a:endParaRPr>
          </a:p>
        </p:txBody>
      </p:sp>
      <p:sp>
        <p:nvSpPr>
          <p:cNvPr id="148483" name="Rectangle 2"/>
          <p:cNvSpPr>
            <a:spLocks noGrp="1"/>
          </p:cNvSpPr>
          <p:nvPr>
            <p:ph idx="1"/>
          </p:nvPr>
        </p:nvSpPr>
        <p:spPr bwMode="auto">
          <a:xfrm>
            <a:off x="1857375" y="1965574"/>
            <a:ext cx="8229600" cy="4876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50800" tIns="50800" rIns="50800" bIns="50800" numCol="1" rtlCol="0" anchor="t" anchorCtr="0" compatLnSpc="1">
            <a:prstTxWarp prst="textNoShape">
              <a:avLst/>
            </a:prstTxWarp>
            <a:normAutofit/>
          </a:bodyPr>
          <a:lstStyle/>
          <a:p>
            <a:pPr marL="68263" indent="0">
              <a:lnSpc>
                <a:spcPct val="80000"/>
              </a:lnSpc>
              <a:spcBef>
                <a:spcPts val="600"/>
              </a:spcBef>
              <a:buNone/>
            </a:pPr>
            <a:r>
              <a:rPr lang="en-US" altLang="en-US" sz="2700" b="1" dirty="0">
                <a:solidFill>
                  <a:srgbClr val="3E3D2D"/>
                </a:solidFill>
              </a:rPr>
              <a:t>I seek equity of voice</a:t>
            </a:r>
            <a:r>
              <a:rPr lang="en-US" altLang="en-US" sz="2700" dirty="0">
                <a:solidFill>
                  <a:srgbClr val="3E3D2D"/>
                </a:solidFill>
              </a:rPr>
              <a:t>.</a:t>
            </a:r>
            <a:endParaRPr lang="en-US" altLang="en-US" dirty="0">
              <a:solidFill>
                <a:srgbClr val="3E3D2D"/>
              </a:solidFill>
            </a:endParaRPr>
          </a:p>
          <a:p>
            <a:pPr marL="68263" indent="0">
              <a:lnSpc>
                <a:spcPct val="80000"/>
              </a:lnSpc>
              <a:spcBef>
                <a:spcPts val="600"/>
              </a:spcBef>
              <a:buNone/>
            </a:pPr>
            <a:r>
              <a:rPr lang="en-US" altLang="en-US" sz="2700" b="1" dirty="0">
                <a:solidFill>
                  <a:srgbClr val="3E3D2D"/>
                </a:solidFill>
              </a:rPr>
              <a:t>I am willing to talk about sensitive issues.</a:t>
            </a:r>
            <a:endParaRPr lang="en-US" altLang="en-US" sz="3000" b="1" dirty="0">
              <a:solidFill>
                <a:srgbClr val="3E3D2D"/>
              </a:solidFill>
            </a:endParaRPr>
          </a:p>
          <a:p>
            <a:pPr marL="68263" indent="0">
              <a:lnSpc>
                <a:spcPct val="80000"/>
              </a:lnSpc>
              <a:spcBef>
                <a:spcPts val="600"/>
              </a:spcBef>
              <a:buNone/>
            </a:pPr>
            <a:r>
              <a:rPr lang="en-US" altLang="en-US" sz="2700" b="1" dirty="0">
                <a:solidFill>
                  <a:srgbClr val="3E3D2D"/>
                </a:solidFill>
              </a:rPr>
              <a:t>I listen for understanding.</a:t>
            </a:r>
            <a:endParaRPr lang="en-US" altLang="en-US" sz="3000" dirty="0">
              <a:solidFill>
                <a:srgbClr val="3E3D2D"/>
              </a:solidFill>
            </a:endParaRPr>
          </a:p>
          <a:p>
            <a:pPr marL="68263" indent="0">
              <a:lnSpc>
                <a:spcPct val="80000"/>
              </a:lnSpc>
              <a:spcBef>
                <a:spcPts val="600"/>
              </a:spcBef>
              <a:buNone/>
            </a:pPr>
            <a:r>
              <a:rPr lang="en-US" altLang="en-US" sz="2700" b="1" dirty="0">
                <a:solidFill>
                  <a:srgbClr val="3E3D2D"/>
                </a:solidFill>
              </a:rPr>
              <a:t>I appreciate the strengths and contributions of others.</a:t>
            </a:r>
            <a:endParaRPr lang="en-US" altLang="en-US" dirty="0">
              <a:solidFill>
                <a:srgbClr val="3E3D2D"/>
              </a:solidFill>
            </a:endParaRPr>
          </a:p>
          <a:p>
            <a:pPr marL="68263" indent="0">
              <a:lnSpc>
                <a:spcPct val="80000"/>
              </a:lnSpc>
              <a:spcBef>
                <a:spcPts val="600"/>
              </a:spcBef>
              <a:buNone/>
            </a:pPr>
            <a:r>
              <a:rPr lang="en-US" altLang="en-US" sz="2500" b="1" dirty="0">
                <a:solidFill>
                  <a:srgbClr val="3E3D2D"/>
                </a:solidFill>
              </a:rPr>
              <a:t>I bring positive energy and encouragement to the team.</a:t>
            </a:r>
            <a:endParaRPr lang="en-US" altLang="en-US" b="1" dirty="0">
              <a:solidFill>
                <a:srgbClr val="3E3D2D"/>
              </a:solidFill>
            </a:endParaRPr>
          </a:p>
          <a:p>
            <a:pPr marL="68263" indent="0">
              <a:lnSpc>
                <a:spcPct val="80000"/>
              </a:lnSpc>
              <a:spcBef>
                <a:spcPts val="600"/>
              </a:spcBef>
              <a:buNone/>
            </a:pPr>
            <a:r>
              <a:rPr lang="en-US" altLang="en-US" sz="2700" b="1" dirty="0">
                <a:solidFill>
                  <a:srgbClr val="3E3D2D"/>
                </a:solidFill>
              </a:rPr>
              <a:t>I take 100% responsibility.</a:t>
            </a:r>
            <a:endParaRPr lang="en-US" altLang="en-US" dirty="0">
              <a:solidFill>
                <a:srgbClr val="3E3D2D"/>
              </a:solidFill>
            </a:endParaRPr>
          </a:p>
          <a:p>
            <a:pPr marL="68263" indent="0">
              <a:lnSpc>
                <a:spcPct val="80000"/>
              </a:lnSpc>
              <a:spcBef>
                <a:spcPts val="600"/>
              </a:spcBef>
              <a:buNone/>
            </a:pPr>
            <a:r>
              <a:rPr lang="en-US" altLang="en-US" sz="2700" b="1" dirty="0">
                <a:solidFill>
                  <a:srgbClr val="3E3D2D"/>
                </a:solidFill>
              </a:rPr>
              <a:t>I take my issues to the source.</a:t>
            </a:r>
            <a:endParaRPr lang="en-US" altLang="en-US" dirty="0">
              <a:solidFill>
                <a:srgbClr val="3E3D2D"/>
              </a:solidFill>
            </a:endParaRPr>
          </a:p>
          <a:p>
            <a:pPr marL="68263" indent="0">
              <a:lnSpc>
                <a:spcPct val="80000"/>
              </a:lnSpc>
              <a:spcBef>
                <a:spcPts val="600"/>
              </a:spcBef>
              <a:buNone/>
            </a:pPr>
            <a:r>
              <a:rPr lang="en-US" altLang="en-US" sz="2700" b="1" dirty="0">
                <a:solidFill>
                  <a:srgbClr val="3E3D2D"/>
                </a:solidFill>
              </a:rPr>
              <a:t>I am a professional and my actions reflect that role.</a:t>
            </a:r>
            <a:endParaRPr lang="en-US" altLang="en-US" dirty="0">
              <a:solidFill>
                <a:srgbClr val="3E3D2D"/>
              </a:solidFill>
            </a:endParaRPr>
          </a:p>
          <a:p>
            <a:pPr marL="68263" indent="0">
              <a:lnSpc>
                <a:spcPct val="80000"/>
              </a:lnSpc>
              <a:spcBef>
                <a:spcPts val="600"/>
              </a:spcBef>
              <a:buNone/>
            </a:pPr>
            <a:r>
              <a:rPr lang="en-US" altLang="en-US" sz="2700" b="1" dirty="0">
                <a:solidFill>
                  <a:srgbClr val="3E3D2D"/>
                </a:solidFill>
              </a:rPr>
              <a:t>I come prepared to each class and participate as a learner.</a:t>
            </a:r>
            <a:endParaRPr lang="en-US" altLang="en-US" dirty="0" smtClean="0"/>
          </a:p>
        </p:txBody>
      </p:sp>
      <p:sp>
        <p:nvSpPr>
          <p:cNvPr id="2" name="Slide Number Placeholder 1"/>
          <p:cNvSpPr>
            <a:spLocks noGrp="1"/>
          </p:cNvSpPr>
          <p:nvPr>
            <p:ph type="sldNum" sz="quarter" idx="12"/>
          </p:nvPr>
        </p:nvSpPr>
        <p:spPr/>
        <p:txBody>
          <a:bodyPr/>
          <a:lstStyle/>
          <a:p>
            <a:fld id="{4FAB73BC-B049-4115-A692-8D63A059BFB8}" type="slidenum">
              <a:rPr lang="en-US" smtClean="0"/>
              <a:t>3</a:t>
            </a:fld>
            <a:endParaRPr lang="en-US"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52855" y="285646"/>
            <a:ext cx="2308363" cy="1500436"/>
          </a:xfrm>
          <a:prstGeom prst="rect">
            <a:avLst/>
          </a:prstGeom>
        </p:spPr>
      </p:pic>
    </p:spTree>
    <p:extLst>
      <p:ext uri="{BB962C8B-B14F-4D97-AF65-F5344CB8AC3E}">
        <p14:creationId xmlns:p14="http://schemas.microsoft.com/office/powerpoint/2010/main" val="1882633853"/>
      </p:ext>
    </p:extLst>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Title 1"/>
          <p:cNvSpPr>
            <a:spLocks noGrp="1"/>
          </p:cNvSpPr>
          <p:nvPr>
            <p:ph type="title"/>
          </p:nvPr>
        </p:nvSpPr>
        <p:spPr>
          <a:xfrm>
            <a:off x="1752600" y="381000"/>
            <a:ext cx="8686800" cy="1143000"/>
          </a:xfrm>
        </p:spPr>
        <p:txBody>
          <a:bodyPr/>
          <a:lstStyle/>
          <a:p>
            <a:pPr eaLnBrk="1" hangingPunct="1"/>
            <a:r>
              <a:rPr lang="en-US" altLang="en-US" i="1" dirty="0" smtClean="0">
                <a:solidFill>
                  <a:schemeClr val="accent2"/>
                </a:solidFill>
                <a:latin typeface="Britannic Bold" panose="020B0903060703020204" pitchFamily="34" charset="0"/>
              </a:rPr>
              <a:t>JCPS-Bellarmine Literacy Project</a:t>
            </a:r>
            <a:endParaRPr lang="en-US" altLang="en-US" i="1" dirty="0" smtClean="0">
              <a:solidFill>
                <a:schemeClr val="accent2"/>
              </a:solidFill>
            </a:endParaRPr>
          </a:p>
        </p:txBody>
      </p:sp>
      <p:sp>
        <p:nvSpPr>
          <p:cNvPr id="3" name="Content Placeholder 2"/>
          <p:cNvSpPr>
            <a:spLocks noGrp="1"/>
          </p:cNvSpPr>
          <p:nvPr>
            <p:ph idx="1"/>
          </p:nvPr>
        </p:nvSpPr>
        <p:spPr>
          <a:xfrm>
            <a:off x="1828800" y="1524000"/>
            <a:ext cx="8534400" cy="4876800"/>
          </a:xfrm>
        </p:spPr>
        <p:txBody>
          <a:bodyPr>
            <a:normAutofit/>
          </a:bodyPr>
          <a:lstStyle/>
          <a:p>
            <a:pPr marL="0" indent="0" algn="ctr">
              <a:buNone/>
              <a:defRPr/>
            </a:pPr>
            <a:r>
              <a:rPr lang="en-US" altLang="en-US" sz="3200" b="1" i="1" dirty="0" smtClean="0">
                <a:solidFill>
                  <a:schemeClr val="tx1"/>
                </a:solidFill>
                <a:effectLst>
                  <a:outerShdw blurRad="38100" dist="38100" dir="2700000" algn="tl">
                    <a:srgbClr val="C0C0C0"/>
                  </a:outerShdw>
                </a:effectLst>
              </a:rPr>
              <a:t>Equity in Education</a:t>
            </a:r>
          </a:p>
          <a:p>
            <a:pPr marL="0" indent="0">
              <a:buNone/>
              <a:defRPr/>
            </a:pPr>
            <a:endParaRPr lang="en-US" altLang="en-US" sz="3200" i="1" dirty="0" smtClean="0">
              <a:solidFill>
                <a:schemeClr val="tx1"/>
              </a:solidFill>
            </a:endParaRPr>
          </a:p>
          <a:p>
            <a:pPr marL="0" indent="0">
              <a:buNone/>
              <a:defRPr/>
            </a:pPr>
            <a:r>
              <a:rPr lang="en-US" altLang="en-US" sz="3200" dirty="0" smtClean="0">
                <a:solidFill>
                  <a:schemeClr val="tx1"/>
                </a:solidFill>
              </a:rPr>
              <a:t>Young people in this country—regardless of wealth, home language, zip code, gender, sexual orientation, race or disability—must have the chance to learn and achieve. Education must provide a path to a thriving community and society for all. Our national identity and our economic strength depend on it.</a:t>
            </a:r>
            <a:endParaRPr lang="en-US" altLang="en-US" sz="3200" i="1" dirty="0" smtClean="0">
              <a:solidFill>
                <a:schemeClr val="tx1"/>
              </a:solidFill>
            </a:endParaRPr>
          </a:p>
        </p:txBody>
      </p:sp>
      <p:sp>
        <p:nvSpPr>
          <p:cNvPr id="2" name="Slide Number Placeholder 1"/>
          <p:cNvSpPr>
            <a:spLocks noGrp="1"/>
          </p:cNvSpPr>
          <p:nvPr>
            <p:ph type="sldNum" sz="quarter" idx="12"/>
          </p:nvPr>
        </p:nvSpPr>
        <p:spPr/>
        <p:txBody>
          <a:bodyPr/>
          <a:lstStyle/>
          <a:p>
            <a:fld id="{4FAB73BC-B049-4115-A692-8D63A059BFB8}" type="slidenum">
              <a:rPr lang="en-US" smtClean="0"/>
              <a:t>4</a:t>
            </a:fld>
            <a:endParaRPr lang="en-US" dirty="0"/>
          </a:p>
        </p:txBody>
      </p:sp>
    </p:spTree>
    <p:extLst>
      <p:ext uri="{BB962C8B-B14F-4D97-AF65-F5344CB8AC3E}">
        <p14:creationId xmlns:p14="http://schemas.microsoft.com/office/powerpoint/2010/main" val="306674079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0530" name="Rectangle 1"/>
          <p:cNvSpPr>
            <a:spLocks noGrp="1" noChangeArrowheads="1"/>
          </p:cNvSpPr>
          <p:nvPr>
            <p:ph type="title"/>
          </p:nvPr>
        </p:nvSpPr>
        <p:spPr>
          <a:xfrm>
            <a:off x="2636838" y="233363"/>
            <a:ext cx="6934200" cy="868362"/>
          </a:xfrm>
        </p:spPr>
        <p:txBody>
          <a:bodyPr/>
          <a:lstStyle/>
          <a:p>
            <a:pPr eaLnBrk="1" hangingPunct="1"/>
            <a:r>
              <a:rPr lang="en-US" altLang="en-US" sz="3600" i="1" dirty="0">
                <a:solidFill>
                  <a:schemeClr val="accent2"/>
                </a:solidFill>
                <a:latin typeface="Britannic Bold" panose="020B0903060703020204" pitchFamily="34" charset="0"/>
              </a:rPr>
              <a:t>JCPS-Bellarmine Literacy Project</a:t>
            </a:r>
          </a:p>
        </p:txBody>
      </p:sp>
      <p:sp>
        <p:nvSpPr>
          <p:cNvPr id="10243" name="Rectangle 2"/>
          <p:cNvSpPr>
            <a:spLocks noGrp="1"/>
          </p:cNvSpPr>
          <p:nvPr>
            <p:ph idx="1"/>
          </p:nvPr>
        </p:nvSpPr>
        <p:spPr>
          <a:xfrm>
            <a:off x="1698625" y="2578100"/>
            <a:ext cx="6019800" cy="2573338"/>
          </a:xfrm>
          <a:extLs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lIns="50800" tIns="50800" rIns="50800" bIns="50800" rtlCol="0">
            <a:normAutofit/>
          </a:bodyPr>
          <a:lstStyle/>
          <a:p>
            <a:pPr marL="354013" indent="-285750">
              <a:lnSpc>
                <a:spcPct val="70000"/>
              </a:lnSpc>
              <a:spcBef>
                <a:spcPts val="600"/>
              </a:spcBef>
              <a:buFontTx/>
              <a:buChar char="•"/>
            </a:pPr>
            <a:r>
              <a:rPr lang="en-US" altLang="en-US" sz="2500" dirty="0">
                <a:solidFill>
                  <a:schemeClr val="tx1"/>
                </a:solidFill>
              </a:rPr>
              <a:t>Deep content knowledge of the reading process  and reading instruction (</a:t>
            </a:r>
            <a:r>
              <a:rPr lang="en-US" altLang="en-US" sz="2500" b="1" i="1" dirty="0">
                <a:solidFill>
                  <a:schemeClr val="tx1"/>
                </a:solidFill>
              </a:rPr>
              <a:t>Knowledge</a:t>
            </a:r>
            <a:r>
              <a:rPr lang="en-US" altLang="en-US" sz="2500" dirty="0">
                <a:solidFill>
                  <a:schemeClr val="tx1"/>
                </a:solidFill>
              </a:rPr>
              <a:t>)</a:t>
            </a:r>
          </a:p>
          <a:p>
            <a:pPr marL="354013" indent="-285750">
              <a:lnSpc>
                <a:spcPct val="70000"/>
              </a:lnSpc>
              <a:spcBef>
                <a:spcPts val="600"/>
              </a:spcBef>
              <a:buFontTx/>
              <a:buChar char="•"/>
            </a:pPr>
            <a:endParaRPr lang="en-US" altLang="en-US" sz="2500" dirty="0">
              <a:solidFill>
                <a:schemeClr val="tx1"/>
              </a:solidFill>
            </a:endParaRPr>
          </a:p>
          <a:p>
            <a:pPr marL="354013" indent="-285750">
              <a:lnSpc>
                <a:spcPct val="70000"/>
              </a:lnSpc>
              <a:spcBef>
                <a:spcPts val="600"/>
              </a:spcBef>
              <a:buFontTx/>
              <a:buChar char="•"/>
            </a:pPr>
            <a:r>
              <a:rPr lang="en-US" altLang="en-US" sz="2500" dirty="0">
                <a:solidFill>
                  <a:schemeClr val="tx1"/>
                </a:solidFill>
              </a:rPr>
              <a:t>Research-Based, Culturally Relevant  Reading Instruction (</a:t>
            </a:r>
            <a:r>
              <a:rPr lang="en-US" altLang="en-US" sz="2500" b="1" i="1" dirty="0">
                <a:solidFill>
                  <a:schemeClr val="tx1"/>
                </a:solidFill>
              </a:rPr>
              <a:t>Skill</a:t>
            </a:r>
            <a:r>
              <a:rPr lang="en-US" altLang="en-US" sz="2500" dirty="0">
                <a:solidFill>
                  <a:schemeClr val="tx1"/>
                </a:solidFill>
              </a:rPr>
              <a:t>)</a:t>
            </a:r>
          </a:p>
          <a:p>
            <a:pPr marL="354013" indent="-285750">
              <a:lnSpc>
                <a:spcPct val="70000"/>
              </a:lnSpc>
              <a:spcBef>
                <a:spcPts val="600"/>
              </a:spcBef>
              <a:buFontTx/>
              <a:buChar char="•"/>
            </a:pPr>
            <a:endParaRPr lang="en-US" altLang="en-US" sz="2500" dirty="0">
              <a:solidFill>
                <a:schemeClr val="tx1"/>
              </a:solidFill>
            </a:endParaRPr>
          </a:p>
          <a:p>
            <a:pPr marL="354013" indent="-285750">
              <a:lnSpc>
                <a:spcPct val="70000"/>
              </a:lnSpc>
              <a:spcBef>
                <a:spcPts val="600"/>
              </a:spcBef>
              <a:buFontTx/>
              <a:buChar char="•"/>
            </a:pPr>
            <a:r>
              <a:rPr lang="en-US" altLang="en-US" sz="2500" dirty="0">
                <a:solidFill>
                  <a:schemeClr val="tx1"/>
                </a:solidFill>
              </a:rPr>
              <a:t>Growth vs. fixed mindset (</a:t>
            </a:r>
            <a:r>
              <a:rPr lang="en-US" altLang="en-US" sz="2500" b="1" i="1" dirty="0">
                <a:solidFill>
                  <a:schemeClr val="tx1"/>
                </a:solidFill>
              </a:rPr>
              <a:t>Dispositions</a:t>
            </a:r>
            <a:r>
              <a:rPr lang="en-US" altLang="en-US" sz="2500" dirty="0">
                <a:solidFill>
                  <a:schemeClr val="tx1"/>
                </a:solidFill>
              </a:rPr>
              <a:t>)</a:t>
            </a:r>
          </a:p>
          <a:p>
            <a:pPr marL="354013" indent="-285750">
              <a:lnSpc>
                <a:spcPct val="70000"/>
              </a:lnSpc>
              <a:spcBef>
                <a:spcPts val="600"/>
              </a:spcBef>
              <a:buFontTx/>
              <a:buChar char="•"/>
            </a:pPr>
            <a:endParaRPr lang="en-US" altLang="en-US" sz="2500" dirty="0">
              <a:solidFill>
                <a:schemeClr val="tx1"/>
              </a:solidFill>
            </a:endParaRPr>
          </a:p>
        </p:txBody>
      </p:sp>
      <p:pic>
        <p:nvPicPr>
          <p:cNvPr id="150533" name="Picture 4" descr="Bellarmine University Shiel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77770" y="5303838"/>
            <a:ext cx="2989262"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0534" name="Rectangle 20"/>
          <p:cNvSpPr>
            <a:spLocks noChangeArrowheads="1"/>
          </p:cNvSpPr>
          <p:nvPr/>
        </p:nvSpPr>
        <p:spPr bwMode="auto">
          <a:xfrm>
            <a:off x="2044701" y="1163638"/>
            <a:ext cx="8170863"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914400">
              <a:spcBef>
                <a:spcPct val="0"/>
              </a:spcBef>
              <a:buNone/>
            </a:pPr>
            <a:r>
              <a:rPr lang="en-US" altLang="en-US" sz="2000" b="1" i="1">
                <a:solidFill>
                  <a:srgbClr val="4F81BD"/>
                </a:solidFill>
                <a:latin typeface="Arial" panose="020B0604020202020204" pitchFamily="34" charset="0"/>
                <a:ea typeface="ヒラギノ角ゴ Pro W3"/>
                <a:cs typeface="ヒラギノ角ゴ Pro W3"/>
              </a:rPr>
              <a:t>A Capacity-Building Model for Teacher Development (Cooter &amp; Cooter, 2003) in Research Based, Culturally Relevant Reading Instruction</a:t>
            </a:r>
          </a:p>
        </p:txBody>
      </p:sp>
      <p:sp>
        <p:nvSpPr>
          <p:cNvPr id="2" name="TextBox 1"/>
          <p:cNvSpPr txBox="1">
            <a:spLocks noChangeArrowheads="1"/>
          </p:cNvSpPr>
          <p:nvPr/>
        </p:nvSpPr>
        <p:spPr bwMode="auto">
          <a:xfrm>
            <a:off x="7886701" y="2598738"/>
            <a:ext cx="25114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13716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18288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22860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27432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pPr defTabSz="914400"/>
            <a:r>
              <a:rPr lang="en-US" altLang="en-US" sz="2000" b="1" i="1">
                <a:solidFill>
                  <a:srgbClr val="953735"/>
                </a:solidFill>
                <a:latin typeface="Verdana" panose="020B0604030504040204" pitchFamily="34" charset="0"/>
                <a:ea typeface="MS PGothic" panose="020B0600070205080204" pitchFamily="34" charset="-128"/>
              </a:rPr>
              <a:t>Teacher Agency</a:t>
            </a:r>
          </a:p>
        </p:txBody>
      </p:sp>
      <p:sp>
        <p:nvSpPr>
          <p:cNvPr id="9" name="TextBox 8"/>
          <p:cNvSpPr txBox="1">
            <a:spLocks noChangeArrowheads="1"/>
          </p:cNvSpPr>
          <p:nvPr/>
        </p:nvSpPr>
        <p:spPr bwMode="auto">
          <a:xfrm>
            <a:off x="7772401" y="3863975"/>
            <a:ext cx="2740025"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13716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18288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22860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27432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pPr defTabSz="914400"/>
            <a:r>
              <a:rPr lang="en-US" altLang="en-US" sz="2000" b="1" i="1">
                <a:solidFill>
                  <a:srgbClr val="953735"/>
                </a:solidFill>
                <a:latin typeface="Verdana" panose="020B0604030504040204" pitchFamily="34" charset="0"/>
                <a:ea typeface="MS PGothic" panose="020B0600070205080204" pitchFamily="34" charset="-128"/>
              </a:rPr>
              <a:t>Global Thinkers</a:t>
            </a:r>
          </a:p>
        </p:txBody>
      </p:sp>
      <p:cxnSp>
        <p:nvCxnSpPr>
          <p:cNvPr id="5" name="Straight Arrow Connector 4"/>
          <p:cNvCxnSpPr/>
          <p:nvPr/>
        </p:nvCxnSpPr>
        <p:spPr>
          <a:xfrm flipV="1">
            <a:off x="6856413" y="4064001"/>
            <a:ext cx="876300" cy="20161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V="1">
            <a:off x="6875463" y="2989264"/>
            <a:ext cx="876300" cy="2000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67200" y="5151438"/>
            <a:ext cx="1295400" cy="1371600"/>
          </a:xfrm>
          <a:prstGeom prst="rect">
            <a:avLst/>
          </a:prstGeom>
        </p:spPr>
      </p:pic>
      <p:sp>
        <p:nvSpPr>
          <p:cNvPr id="4" name="Slide Number Placeholder 3"/>
          <p:cNvSpPr>
            <a:spLocks noGrp="1"/>
          </p:cNvSpPr>
          <p:nvPr>
            <p:ph type="sldNum" sz="quarter" idx="12"/>
          </p:nvPr>
        </p:nvSpPr>
        <p:spPr/>
        <p:txBody>
          <a:bodyPr/>
          <a:lstStyle/>
          <a:p>
            <a:fld id="{4FAB73BC-B049-4115-A692-8D63A059BFB8}" type="slidenum">
              <a:rPr lang="en-US" smtClean="0"/>
              <a:t>5</a:t>
            </a:fld>
            <a:endParaRPr lang="en-US" dirty="0"/>
          </a:p>
        </p:txBody>
      </p:sp>
    </p:spTree>
    <p:extLst>
      <p:ext uri="{BB962C8B-B14F-4D97-AF65-F5344CB8AC3E}">
        <p14:creationId xmlns:p14="http://schemas.microsoft.com/office/powerpoint/2010/main" val="872084416"/>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243">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243">
                                            <p:txEl>
                                              <p:pRg st="4" end="4"/>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p:bldP spid="2" grpId="0"/>
      <p:bldP spid="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7" name="Content Placeholder 2"/>
          <p:cNvSpPr>
            <a:spLocks noGrp="1"/>
          </p:cNvSpPr>
          <p:nvPr>
            <p:ph idx="1"/>
          </p:nvPr>
        </p:nvSpPr>
        <p:spPr>
          <a:xfrm>
            <a:off x="2057400" y="1905000"/>
            <a:ext cx="8153400" cy="4495800"/>
          </a:xfrm>
        </p:spPr>
        <p:txBody>
          <a:bodyPr>
            <a:normAutofit/>
          </a:bodyPr>
          <a:lstStyle/>
          <a:p>
            <a:pPr marL="0" indent="0">
              <a:buNone/>
            </a:pPr>
            <a:r>
              <a:rPr lang="en-US" altLang="en-US" sz="3200" b="1" dirty="0" smtClean="0">
                <a:solidFill>
                  <a:srgbClr val="800000"/>
                </a:solidFill>
              </a:rPr>
              <a:t>Question: What is the primary ingredient in the recipe for every child’s reading success? </a:t>
            </a:r>
          </a:p>
          <a:p>
            <a:pPr marL="0" indent="0">
              <a:buNone/>
            </a:pPr>
            <a:endParaRPr lang="en-US" altLang="en-US" sz="3200" b="1" dirty="0" smtClean="0">
              <a:solidFill>
                <a:srgbClr val="800000"/>
              </a:solidFill>
            </a:endParaRPr>
          </a:p>
          <a:p>
            <a:pPr marL="0" indent="0">
              <a:buNone/>
            </a:pPr>
            <a:r>
              <a:rPr lang="en-US" altLang="en-US" sz="3200" b="1" dirty="0" smtClean="0">
                <a:solidFill>
                  <a:srgbClr val="800000"/>
                </a:solidFill>
              </a:rPr>
              <a:t>Answer: An effective classroom teacher who has the ability to teach reading to a group of children that have a variety of abilities and needs (e.g., Snow, Griffin, &amp; Burns, 2005; Strickland, Snow, Griffin, Burns, &amp; McNamara, 2002).</a:t>
            </a:r>
          </a:p>
        </p:txBody>
      </p:sp>
      <p:pic>
        <p:nvPicPr>
          <p:cNvPr id="151555" name="Picture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286000" y="3048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fld id="{4FAB73BC-B049-4115-A692-8D63A059BFB8}" type="slidenum">
              <a:rPr lang="en-US" smtClean="0"/>
              <a:t>6</a:t>
            </a:fld>
            <a:endParaRPr lang="en-US" dirty="0"/>
          </a:p>
        </p:txBody>
      </p:sp>
    </p:spTree>
    <p:extLst>
      <p:ext uri="{BB962C8B-B14F-4D97-AF65-F5344CB8AC3E}">
        <p14:creationId xmlns:p14="http://schemas.microsoft.com/office/powerpoint/2010/main" val="381457359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486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486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4867" grpId="0" build="p"/>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2578" name="Rectangle 1"/>
          <p:cNvSpPr>
            <a:spLocks noGrp="1" noChangeArrowheads="1"/>
          </p:cNvSpPr>
          <p:nvPr>
            <p:ph type="title"/>
          </p:nvPr>
        </p:nvSpPr>
        <p:spPr/>
        <p:txBody>
          <a:bodyPr/>
          <a:lstStyle/>
          <a:p>
            <a:pPr eaLnBrk="1" hangingPunct="1"/>
            <a:r>
              <a:rPr lang="en-US" altLang="en-US" sz="3400" dirty="0">
                <a:solidFill>
                  <a:schemeClr val="accent2"/>
                </a:solidFill>
              </a:rPr>
              <a:t>Effective Teachers of Reading</a:t>
            </a:r>
            <a:r>
              <a:rPr lang="en-US" altLang="en-US" sz="3400" dirty="0" smtClean="0">
                <a:solidFill>
                  <a:schemeClr val="accent2"/>
                </a:solidFill>
              </a:rPr>
              <a:t>…</a:t>
            </a:r>
            <a:endParaRPr lang="en-US" altLang="en-US" dirty="0" smtClean="0">
              <a:solidFill>
                <a:schemeClr val="accent2"/>
              </a:solidFill>
            </a:endParaRPr>
          </a:p>
        </p:txBody>
      </p:sp>
      <p:sp>
        <p:nvSpPr>
          <p:cNvPr id="12290" name="Rectangle 2"/>
          <p:cNvSpPr>
            <a:spLocks noGrp="1"/>
          </p:cNvSpPr>
          <p:nvPr>
            <p:ph idx="1"/>
          </p:nvPr>
        </p:nvSpPr>
        <p:spPr>
          <a:extLs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lIns="50800" tIns="50800" rIns="50800" bIns="50800" rtlCol="0">
            <a:normAutofit lnSpcReduction="10000"/>
          </a:bodyPr>
          <a:lstStyle/>
          <a:p>
            <a:pPr marL="66675" indent="0">
              <a:spcBef>
                <a:spcPts val="500"/>
              </a:spcBef>
              <a:buClr>
                <a:srgbClr val="94C600"/>
              </a:buClr>
              <a:buSzPct val="76000"/>
              <a:buNone/>
            </a:pPr>
            <a:r>
              <a:rPr lang="en-US" altLang="en-US" sz="2400" dirty="0">
                <a:solidFill>
                  <a:srgbClr val="3E3D2D"/>
                </a:solidFill>
              </a:rPr>
              <a:t>Must understand literacy well enough </a:t>
            </a:r>
            <a:r>
              <a:rPr lang="en-US" altLang="en-US" sz="2400" dirty="0" smtClean="0">
                <a:solidFill>
                  <a:srgbClr val="3E3D2D"/>
                </a:solidFill>
              </a:rPr>
              <a:t>to</a:t>
            </a:r>
            <a:endParaRPr lang="en-US" altLang="en-US" sz="2400" dirty="0">
              <a:solidFill>
                <a:srgbClr val="3E3D2D"/>
              </a:solidFill>
            </a:endParaRPr>
          </a:p>
          <a:p>
            <a:pPr marL="66675" indent="0">
              <a:spcBef>
                <a:spcPts val="500"/>
              </a:spcBef>
              <a:buClr>
                <a:srgbClr val="94C600"/>
              </a:buClr>
              <a:buSzPct val="76000"/>
            </a:pPr>
            <a:endParaRPr lang="en-US" altLang="en-US" sz="2400" dirty="0">
              <a:solidFill>
                <a:srgbClr val="3E3D2D"/>
              </a:solidFill>
            </a:endParaRPr>
          </a:p>
          <a:p>
            <a:pPr marL="638175" lvl="2">
              <a:spcBef>
                <a:spcPts val="500"/>
              </a:spcBef>
              <a:buClr>
                <a:srgbClr val="94C600"/>
              </a:buClr>
              <a:buSzPct val="76000"/>
              <a:buFontTx/>
              <a:buChar char="•"/>
            </a:pPr>
            <a:r>
              <a:rPr lang="en-US" altLang="en-US" sz="2400" dirty="0" smtClean="0">
                <a:solidFill>
                  <a:srgbClr val="3E3D2D"/>
                </a:solidFill>
              </a:rPr>
              <a:t> Understand the literacy strengths and needs of individual learners</a:t>
            </a:r>
          </a:p>
          <a:p>
            <a:pPr marL="638175" lvl="2">
              <a:spcBef>
                <a:spcPts val="500"/>
              </a:spcBef>
              <a:buClr>
                <a:srgbClr val="94C600"/>
              </a:buClr>
              <a:buSzPct val="76000"/>
              <a:buFontTx/>
              <a:buChar char="•"/>
            </a:pPr>
            <a:endParaRPr lang="en-US" altLang="en-US" sz="2400" dirty="0" smtClean="0">
              <a:solidFill>
                <a:srgbClr val="3E3D2D"/>
              </a:solidFill>
            </a:endParaRPr>
          </a:p>
          <a:p>
            <a:pPr marL="638175" lvl="2">
              <a:spcBef>
                <a:spcPts val="500"/>
              </a:spcBef>
              <a:buClr>
                <a:srgbClr val="94C600"/>
              </a:buClr>
              <a:buSzPct val="76000"/>
              <a:buFontTx/>
              <a:buChar char="•"/>
            </a:pPr>
            <a:r>
              <a:rPr lang="en-US" altLang="en-US" sz="2400" dirty="0" smtClean="0">
                <a:solidFill>
                  <a:srgbClr val="3E3D2D"/>
                </a:solidFill>
              </a:rPr>
              <a:t> Adapt instruction to meet individual needs</a:t>
            </a:r>
          </a:p>
          <a:p>
            <a:pPr marL="638175" lvl="2">
              <a:spcBef>
                <a:spcPts val="500"/>
              </a:spcBef>
              <a:buClr>
                <a:srgbClr val="94C600"/>
              </a:buClr>
              <a:buSzPct val="76000"/>
              <a:buFontTx/>
              <a:buChar char="•"/>
            </a:pPr>
            <a:endParaRPr lang="en-US" altLang="en-US" sz="2400" dirty="0" smtClean="0">
              <a:solidFill>
                <a:srgbClr val="3E3D2D"/>
              </a:solidFill>
            </a:endParaRPr>
          </a:p>
          <a:p>
            <a:pPr marL="638175" lvl="2">
              <a:spcBef>
                <a:spcPts val="500"/>
              </a:spcBef>
              <a:buClr>
                <a:srgbClr val="94C600"/>
              </a:buClr>
              <a:buSzPct val="76000"/>
              <a:buFontTx/>
              <a:buChar char="•"/>
            </a:pPr>
            <a:r>
              <a:rPr lang="en-US" altLang="en-US" sz="2400" dirty="0" smtClean="0">
                <a:solidFill>
                  <a:srgbClr val="3E3D2D"/>
                </a:solidFill>
              </a:rPr>
              <a:t> Be culturally responsive in their reading instruction</a:t>
            </a:r>
          </a:p>
          <a:p>
            <a:pPr marL="66675" indent="0">
              <a:spcBef>
                <a:spcPts val="500"/>
              </a:spcBef>
              <a:buClr>
                <a:srgbClr val="94C600"/>
              </a:buClr>
              <a:buSzPct val="76000"/>
            </a:pPr>
            <a:endParaRPr lang="en-US" altLang="en-US" sz="2400" dirty="0">
              <a:solidFill>
                <a:srgbClr val="3E3D2D"/>
              </a:solidFill>
            </a:endParaRPr>
          </a:p>
          <a:p>
            <a:pPr marL="66675" indent="0">
              <a:spcBef>
                <a:spcPts val="500"/>
              </a:spcBef>
              <a:buClr>
                <a:srgbClr val="94C600"/>
              </a:buClr>
              <a:buSzPct val="76000"/>
              <a:buFont typeface="Wingdings 2" panose="05020102010507070707" pitchFamily="18" charset="2"/>
              <a:buChar char="•"/>
            </a:pPr>
            <a:endParaRPr lang="en-US" altLang="en-US" sz="2400" dirty="0">
              <a:solidFill>
                <a:srgbClr val="3E3D2D"/>
              </a:solidFill>
            </a:endParaRPr>
          </a:p>
          <a:p>
            <a:pPr marL="1714500" lvl="3" indent="-274638">
              <a:spcBef>
                <a:spcPts val="500"/>
              </a:spcBef>
              <a:buClr>
                <a:srgbClr val="94C600"/>
              </a:buClr>
              <a:buSzPct val="76000"/>
              <a:buFont typeface="Wingdings 2" panose="05020102010507070707" pitchFamily="18" charset="2"/>
              <a:buChar char="•"/>
            </a:pPr>
            <a:r>
              <a:rPr lang="en-US" altLang="en-US" sz="2400" dirty="0">
                <a:solidFill>
                  <a:srgbClr val="3E3D2D"/>
                </a:solidFill>
              </a:rPr>
              <a:t>(Briggs, Perkins, &amp; Walker-</a:t>
            </a:r>
            <a:r>
              <a:rPr lang="en-US" altLang="en-US" sz="2400" dirty="0" err="1">
                <a:solidFill>
                  <a:srgbClr val="3E3D2D"/>
                </a:solidFill>
              </a:rPr>
              <a:t>Dalhouse</a:t>
            </a:r>
            <a:r>
              <a:rPr lang="en-US" altLang="en-US" sz="2400" dirty="0">
                <a:solidFill>
                  <a:srgbClr val="3E3D2D"/>
                </a:solidFill>
              </a:rPr>
              <a:t>, 2010)</a:t>
            </a:r>
          </a:p>
        </p:txBody>
      </p:sp>
      <p:pic>
        <p:nvPicPr>
          <p:cNvPr id="152580" name="Picture 3" descr="asset.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154928" y="411480"/>
            <a:ext cx="1358900" cy="1752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 name="Slide Number Placeholder 1"/>
          <p:cNvSpPr>
            <a:spLocks noGrp="1"/>
          </p:cNvSpPr>
          <p:nvPr>
            <p:ph type="sldNum" sz="quarter" idx="12"/>
          </p:nvPr>
        </p:nvSpPr>
        <p:spPr/>
        <p:txBody>
          <a:bodyPr/>
          <a:lstStyle/>
          <a:p>
            <a:fld id="{4FAB73BC-B049-4115-A692-8D63A059BFB8}" type="slidenum">
              <a:rPr lang="en-US" smtClean="0"/>
              <a:t>7</a:t>
            </a:fld>
            <a:endParaRPr lang="en-US" dirty="0"/>
          </a:p>
        </p:txBody>
      </p:sp>
    </p:spTree>
    <p:extLst>
      <p:ext uri="{BB962C8B-B14F-4D97-AF65-F5344CB8AC3E}">
        <p14:creationId xmlns:p14="http://schemas.microsoft.com/office/powerpoint/2010/main" val="517717435"/>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2290">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2290">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12290">
                                            <p:txEl>
                                              <p:pRg st="4" end="4"/>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12290">
                                            <p:txEl>
                                              <p:pRg st="6" end="6"/>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12290">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0" grpId="0" build="p" bldLvl="5" autoUpdateAnimBg="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02" name="Rectangle 1"/>
          <p:cNvSpPr>
            <a:spLocks noGrp="1" noChangeArrowheads="1"/>
          </p:cNvSpPr>
          <p:nvPr>
            <p:ph type="title"/>
          </p:nvPr>
        </p:nvSpPr>
        <p:spPr>
          <a:xfrm>
            <a:off x="2209800" y="188913"/>
            <a:ext cx="7162800" cy="1143000"/>
          </a:xfrm>
        </p:spPr>
        <p:txBody>
          <a:bodyPr/>
          <a:lstStyle/>
          <a:p>
            <a:pPr eaLnBrk="1" hangingPunct="1"/>
            <a:r>
              <a:rPr lang="en-US" altLang="en-US" sz="3400" dirty="0">
                <a:solidFill>
                  <a:schemeClr val="accent2"/>
                </a:solidFill>
              </a:rPr>
              <a:t>Effective Teachers of Reading</a:t>
            </a:r>
            <a:r>
              <a:rPr lang="en-US" altLang="en-US" sz="3400" dirty="0" smtClean="0">
                <a:solidFill>
                  <a:schemeClr val="accent2"/>
                </a:solidFill>
              </a:rPr>
              <a:t>…</a:t>
            </a:r>
            <a:endParaRPr lang="en-US" altLang="en-US" dirty="0" smtClean="0">
              <a:solidFill>
                <a:schemeClr val="accent2"/>
              </a:solidFill>
            </a:endParaRPr>
          </a:p>
        </p:txBody>
      </p:sp>
      <p:sp>
        <p:nvSpPr>
          <p:cNvPr id="153603" name="Rectangle 2"/>
          <p:cNvSpPr>
            <a:spLocks noGrp="1"/>
          </p:cNvSpPr>
          <p:nvPr>
            <p:ph idx="1"/>
          </p:nvPr>
        </p:nvSpPr>
        <p:spPr>
          <a:xfrm>
            <a:off x="1905000" y="1752600"/>
            <a:ext cx="8229600" cy="4419600"/>
          </a:xfrm>
          <a:extLs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lIns="50800" tIns="50800" rIns="50800" bIns="50800" rtlCol="0">
            <a:normAutofit/>
          </a:bodyPr>
          <a:lstStyle/>
          <a:p>
            <a:pPr marL="66675" indent="0">
              <a:spcBef>
                <a:spcPts val="500"/>
              </a:spcBef>
              <a:buClr>
                <a:srgbClr val="94C600"/>
              </a:buClr>
              <a:buSzPct val="76000"/>
            </a:pPr>
            <a:endParaRPr lang="en-US" altLang="en-US" sz="2400">
              <a:solidFill>
                <a:srgbClr val="3E3D2D"/>
              </a:solidFill>
            </a:endParaRPr>
          </a:p>
          <a:p>
            <a:pPr marL="66675" indent="0">
              <a:spcBef>
                <a:spcPts val="500"/>
              </a:spcBef>
              <a:buClr>
                <a:srgbClr val="94C600"/>
              </a:buClr>
              <a:buSzPct val="76000"/>
            </a:pPr>
            <a:endParaRPr lang="en-US" altLang="en-US" sz="2400">
              <a:solidFill>
                <a:srgbClr val="3E3D2D"/>
              </a:solidFill>
            </a:endParaRPr>
          </a:p>
          <a:p>
            <a:pPr marL="66675" indent="0">
              <a:spcBef>
                <a:spcPts val="500"/>
              </a:spcBef>
              <a:buClr>
                <a:srgbClr val="94C600"/>
              </a:buClr>
              <a:buSzPct val="76000"/>
              <a:buFontTx/>
              <a:buChar char="•"/>
            </a:pPr>
            <a:endParaRPr lang="en-US" altLang="en-US" sz="2400">
              <a:solidFill>
                <a:srgbClr val="3E3D2D"/>
              </a:solidFill>
            </a:endParaRPr>
          </a:p>
        </p:txBody>
      </p:sp>
      <p:pic>
        <p:nvPicPr>
          <p:cNvPr id="153604" name="Picture 3" descr="asset.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302751" y="665957"/>
            <a:ext cx="1358900" cy="1752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aphicFrame>
        <p:nvGraphicFramePr>
          <p:cNvPr id="2" name="Diagram 1"/>
          <p:cNvGraphicFramePr/>
          <p:nvPr>
            <p:extLst>
              <p:ext uri="{D42A27DB-BD31-4B8C-83A1-F6EECF244321}">
                <p14:modId xmlns:p14="http://schemas.microsoft.com/office/powerpoint/2010/main" val="198459075"/>
              </p:ext>
            </p:extLst>
          </p:nvPr>
        </p:nvGraphicFramePr>
        <p:xfrm>
          <a:off x="2133600" y="1981200"/>
          <a:ext cx="7848601"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Slide Number Placeholder 2"/>
          <p:cNvSpPr>
            <a:spLocks noGrp="1"/>
          </p:cNvSpPr>
          <p:nvPr>
            <p:ph type="sldNum" sz="quarter" idx="12"/>
          </p:nvPr>
        </p:nvSpPr>
        <p:spPr/>
        <p:txBody>
          <a:bodyPr/>
          <a:lstStyle/>
          <a:p>
            <a:fld id="{4FAB73BC-B049-4115-A692-8D63A059BFB8}" type="slidenum">
              <a:rPr lang="en-US" smtClean="0"/>
              <a:t>8</a:t>
            </a:fld>
            <a:endParaRPr lang="en-US" dirty="0"/>
          </a:p>
        </p:txBody>
      </p:sp>
    </p:spTree>
    <p:extLst>
      <p:ext uri="{BB962C8B-B14F-4D97-AF65-F5344CB8AC3E}">
        <p14:creationId xmlns:p14="http://schemas.microsoft.com/office/powerpoint/2010/main" val="3754367680"/>
      </p:ext>
    </p:extLst>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Slide Number Placeholder 24"/>
          <p:cNvSpPr>
            <a:spLocks noGrp="1"/>
          </p:cNvSpPr>
          <p:nvPr>
            <p:ph type="sldNum" sz="quarter" idx="12"/>
          </p:nvPr>
        </p:nvSpPr>
        <p:spPr bwMode="auto">
          <a:xfrm>
            <a:off x="8534400" y="6356351"/>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a:fld id="{678EA235-F289-404E-97D2-42301237A325}" type="slidenum">
              <a:rPr lang="en-US" altLang="en-US"/>
              <a:pPr eaLnBrk="1"/>
              <a:t>9</a:t>
            </a:fld>
            <a:endParaRPr lang="en-US" altLang="en-US"/>
          </a:p>
        </p:txBody>
      </p:sp>
      <p:sp>
        <p:nvSpPr>
          <p:cNvPr id="6" name="Rounded Rectangle 5"/>
          <p:cNvSpPr/>
          <p:nvPr/>
        </p:nvSpPr>
        <p:spPr>
          <a:xfrm>
            <a:off x="1752600" y="1676400"/>
            <a:ext cx="3124200" cy="838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a:defRPr/>
            </a:pPr>
            <a:endParaRPr lang="en-US" altLang="en-US">
              <a:solidFill>
                <a:srgbClr val="FFFFFF"/>
              </a:solidFill>
            </a:endParaRPr>
          </a:p>
        </p:txBody>
      </p:sp>
      <p:sp>
        <p:nvSpPr>
          <p:cNvPr id="7" name="Rounded Rectangle 6"/>
          <p:cNvSpPr/>
          <p:nvPr/>
        </p:nvSpPr>
        <p:spPr>
          <a:xfrm>
            <a:off x="7162800" y="1676400"/>
            <a:ext cx="3124200" cy="838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a:defRPr/>
            </a:pPr>
            <a:endParaRPr lang="en-US" altLang="en-US">
              <a:solidFill>
                <a:srgbClr val="FFFFFF"/>
              </a:solidFill>
            </a:endParaRPr>
          </a:p>
        </p:txBody>
      </p:sp>
      <p:sp>
        <p:nvSpPr>
          <p:cNvPr id="9" name="Oval 8"/>
          <p:cNvSpPr/>
          <p:nvPr/>
        </p:nvSpPr>
        <p:spPr>
          <a:xfrm>
            <a:off x="1524000" y="4648200"/>
            <a:ext cx="1981200" cy="1752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a:defRPr/>
            </a:pPr>
            <a:endParaRPr lang="en-US" altLang="en-US">
              <a:solidFill>
                <a:srgbClr val="FFFFFF"/>
              </a:solidFill>
            </a:endParaRPr>
          </a:p>
        </p:txBody>
      </p:sp>
      <p:sp>
        <p:nvSpPr>
          <p:cNvPr id="10" name="Oval 9"/>
          <p:cNvSpPr/>
          <p:nvPr/>
        </p:nvSpPr>
        <p:spPr>
          <a:xfrm>
            <a:off x="3276600" y="2819400"/>
            <a:ext cx="1981200" cy="1752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a:defRPr/>
            </a:pPr>
            <a:endParaRPr lang="en-US" altLang="en-US">
              <a:solidFill>
                <a:srgbClr val="FFFFFF"/>
              </a:solidFill>
            </a:endParaRPr>
          </a:p>
        </p:txBody>
      </p:sp>
      <p:sp>
        <p:nvSpPr>
          <p:cNvPr id="11" name="Oval 10"/>
          <p:cNvSpPr/>
          <p:nvPr/>
        </p:nvSpPr>
        <p:spPr>
          <a:xfrm>
            <a:off x="5334000" y="4572000"/>
            <a:ext cx="1981200" cy="1752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a:defRPr/>
            </a:pPr>
            <a:endParaRPr lang="en-US" altLang="en-US">
              <a:solidFill>
                <a:srgbClr val="FFFFFF"/>
              </a:solidFill>
            </a:endParaRPr>
          </a:p>
        </p:txBody>
      </p:sp>
      <p:sp>
        <p:nvSpPr>
          <p:cNvPr id="12" name="Oval 11"/>
          <p:cNvSpPr/>
          <p:nvPr/>
        </p:nvSpPr>
        <p:spPr>
          <a:xfrm>
            <a:off x="8686800" y="4800600"/>
            <a:ext cx="1981200" cy="1752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a:defRPr/>
            </a:pPr>
            <a:endParaRPr lang="en-US" altLang="en-US">
              <a:solidFill>
                <a:srgbClr val="FFFFFF"/>
              </a:solidFill>
            </a:endParaRPr>
          </a:p>
        </p:txBody>
      </p:sp>
      <p:sp>
        <p:nvSpPr>
          <p:cNvPr id="13" name="Oval 12"/>
          <p:cNvSpPr/>
          <p:nvPr/>
        </p:nvSpPr>
        <p:spPr>
          <a:xfrm>
            <a:off x="7315200" y="2819400"/>
            <a:ext cx="1981200" cy="1752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a:defRPr/>
            </a:pPr>
            <a:endParaRPr lang="en-US" altLang="en-US">
              <a:solidFill>
                <a:srgbClr val="FFFFFF"/>
              </a:solidFill>
            </a:endParaRPr>
          </a:p>
        </p:txBody>
      </p:sp>
      <p:sp>
        <p:nvSpPr>
          <p:cNvPr id="14" name="Plus 13"/>
          <p:cNvSpPr/>
          <p:nvPr/>
        </p:nvSpPr>
        <p:spPr>
          <a:xfrm>
            <a:off x="5486400" y="1600200"/>
            <a:ext cx="914400" cy="914400"/>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ym typeface="Helvetica" charset="0"/>
            </a:endParaRPr>
          </a:p>
        </p:txBody>
      </p:sp>
      <p:cxnSp>
        <p:nvCxnSpPr>
          <p:cNvPr id="16" name="Straight Connector 15"/>
          <p:cNvCxnSpPr>
            <a:endCxn id="9" idx="0"/>
          </p:cNvCxnSpPr>
          <p:nvPr/>
        </p:nvCxnSpPr>
        <p:spPr>
          <a:xfrm rot="5400000">
            <a:off x="1447800" y="3505200"/>
            <a:ext cx="2209800" cy="76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a:endCxn id="10" idx="0"/>
          </p:cNvCxnSpPr>
          <p:nvPr/>
        </p:nvCxnSpPr>
        <p:spPr>
          <a:xfrm rot="16200000" flipH="1">
            <a:off x="4038600" y="2590800"/>
            <a:ext cx="381000" cy="76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Connector 19"/>
          <p:cNvCxnSpPr>
            <a:endCxn id="11" idx="0"/>
          </p:cNvCxnSpPr>
          <p:nvPr/>
        </p:nvCxnSpPr>
        <p:spPr>
          <a:xfrm rot="16200000" flipH="1">
            <a:off x="4381500" y="2628900"/>
            <a:ext cx="2438400" cy="1447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p:cNvCxnSpPr>
            <a:stCxn id="7" idx="1"/>
            <a:endCxn id="11" idx="0"/>
          </p:cNvCxnSpPr>
          <p:nvPr/>
        </p:nvCxnSpPr>
        <p:spPr>
          <a:xfrm rot="10800000" flipV="1">
            <a:off x="6324600" y="2095500"/>
            <a:ext cx="838200" cy="24765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a:endCxn id="13" idx="0"/>
          </p:cNvCxnSpPr>
          <p:nvPr/>
        </p:nvCxnSpPr>
        <p:spPr>
          <a:xfrm rot="5400000">
            <a:off x="8115301" y="2628901"/>
            <a:ext cx="381000" cy="3175"/>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p:cNvCxnSpPr>
            <a:endCxn id="12" idx="0"/>
          </p:cNvCxnSpPr>
          <p:nvPr/>
        </p:nvCxnSpPr>
        <p:spPr>
          <a:xfrm rot="5400000">
            <a:off x="8534400" y="3581400"/>
            <a:ext cx="2362200" cy="76200"/>
          </a:xfrm>
          <a:prstGeom prst="line">
            <a:avLst/>
          </a:prstGeom>
        </p:spPr>
        <p:style>
          <a:lnRef idx="1">
            <a:schemeClr val="accent1"/>
          </a:lnRef>
          <a:fillRef idx="0">
            <a:schemeClr val="accent1"/>
          </a:fillRef>
          <a:effectRef idx="0">
            <a:schemeClr val="accent1"/>
          </a:effectRef>
          <a:fontRef idx="minor">
            <a:schemeClr val="tx1"/>
          </a:fontRef>
        </p:style>
      </p:cxnSp>
      <p:sp>
        <p:nvSpPr>
          <p:cNvPr id="155665" name="TextBox 16"/>
          <p:cNvSpPr txBox="1">
            <a:spLocks noChangeArrowheads="1"/>
          </p:cNvSpPr>
          <p:nvPr/>
        </p:nvSpPr>
        <p:spPr bwMode="auto">
          <a:xfrm>
            <a:off x="1905000" y="1676401"/>
            <a:ext cx="29718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a:r>
              <a:rPr lang="en-US" altLang="en-US" sz="2400">
                <a:latin typeface="Constantia" panose="02030602050306030303" pitchFamily="18" charset="0"/>
              </a:rPr>
              <a:t>DECODING/WORD RECOGNITION</a:t>
            </a:r>
          </a:p>
        </p:txBody>
      </p:sp>
      <p:sp>
        <p:nvSpPr>
          <p:cNvPr id="155666" name="TextBox 18"/>
          <p:cNvSpPr txBox="1">
            <a:spLocks noChangeArrowheads="1"/>
          </p:cNvSpPr>
          <p:nvPr/>
        </p:nvSpPr>
        <p:spPr bwMode="auto">
          <a:xfrm>
            <a:off x="7315200" y="1827214"/>
            <a:ext cx="29718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a:r>
              <a:rPr lang="en-US" altLang="en-US" sz="2400">
                <a:latin typeface="Constantia" panose="02030602050306030303" pitchFamily="18" charset="0"/>
              </a:rPr>
              <a:t>COMPREHENSION</a:t>
            </a:r>
          </a:p>
        </p:txBody>
      </p:sp>
      <p:sp>
        <p:nvSpPr>
          <p:cNvPr id="99347" name="TextBox 24"/>
          <p:cNvSpPr txBox="1">
            <a:spLocks noChangeArrowheads="1"/>
          </p:cNvSpPr>
          <p:nvPr/>
        </p:nvSpPr>
        <p:spPr bwMode="auto">
          <a:xfrm>
            <a:off x="3657600" y="3505200"/>
            <a:ext cx="1295400" cy="400050"/>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a:r>
              <a:rPr lang="en-US" altLang="en-US" sz="2000">
                <a:latin typeface="Constantia" panose="02030602050306030303" pitchFamily="18" charset="0"/>
              </a:rPr>
              <a:t>Phonics</a:t>
            </a:r>
          </a:p>
        </p:txBody>
      </p:sp>
      <p:sp>
        <p:nvSpPr>
          <p:cNvPr id="99348" name="TextBox 26"/>
          <p:cNvSpPr txBox="1">
            <a:spLocks noChangeArrowheads="1"/>
          </p:cNvSpPr>
          <p:nvPr/>
        </p:nvSpPr>
        <p:spPr bwMode="auto">
          <a:xfrm>
            <a:off x="5791200" y="5181600"/>
            <a:ext cx="1219200" cy="400050"/>
          </a:xfrm>
          <a:prstGeom prst="rect">
            <a:avLst/>
          </a:prstGeom>
          <a:solidFill>
            <a:srgbClr val="00B0F0"/>
          </a:solidFill>
          <a:ln>
            <a:noFill/>
          </a:ln>
        </p:spPr>
        <p:txBody>
          <a:bodyPr>
            <a:spAutoFit/>
          </a:bodyPr>
          <a:lstStyle/>
          <a:p>
            <a:pPr eaLnBrk="1"/>
            <a:r>
              <a:rPr lang="en-US" altLang="en-US" sz="2000" b="1" dirty="0">
                <a:latin typeface="Constantia" panose="02030602050306030303" pitchFamily="18" charset="0"/>
              </a:rPr>
              <a:t>Fluency</a:t>
            </a:r>
          </a:p>
        </p:txBody>
      </p:sp>
      <p:sp>
        <p:nvSpPr>
          <p:cNvPr id="99349" name="TextBox 27"/>
          <p:cNvSpPr txBox="1">
            <a:spLocks noChangeArrowheads="1"/>
          </p:cNvSpPr>
          <p:nvPr/>
        </p:nvSpPr>
        <p:spPr bwMode="auto">
          <a:xfrm>
            <a:off x="7620000" y="3429000"/>
            <a:ext cx="1524000" cy="400050"/>
          </a:xfrm>
          <a:prstGeom prst="rect">
            <a:avLst/>
          </a:prstGeom>
          <a:solidFill>
            <a:schemeClr val="accent3"/>
          </a:solidFill>
          <a:ln>
            <a:noFill/>
          </a:ln>
        </p:spPr>
        <p:txBody>
          <a:bodyPr>
            <a:spAutoFit/>
          </a:bodyPr>
          <a:lstStyle/>
          <a:p>
            <a:pPr eaLnBrk="1"/>
            <a:r>
              <a:rPr lang="en-US" altLang="en-US" sz="2000" dirty="0">
                <a:latin typeface="Constantia" panose="02030602050306030303" pitchFamily="18" charset="0"/>
              </a:rPr>
              <a:t>Vocabulary</a:t>
            </a:r>
          </a:p>
        </p:txBody>
      </p:sp>
      <p:sp>
        <p:nvSpPr>
          <p:cNvPr id="8215" name="TextBox 28"/>
          <p:cNvSpPr txBox="1">
            <a:spLocks noChangeArrowheads="1"/>
          </p:cNvSpPr>
          <p:nvPr/>
        </p:nvSpPr>
        <p:spPr bwMode="auto">
          <a:xfrm>
            <a:off x="8801100" y="5257801"/>
            <a:ext cx="1714500" cy="584775"/>
          </a:xfrm>
          <a:prstGeom prst="rect">
            <a:avLst/>
          </a:prstGeom>
          <a:solidFill>
            <a:schemeClr val="accent6">
              <a:lumMod val="60000"/>
              <a:lumOff val="40000"/>
            </a:schemeClr>
          </a:solidFill>
          <a:ln w="9525">
            <a:noFill/>
            <a:miter lim="800000"/>
            <a:headEnd/>
            <a:tailEnd/>
          </a:ln>
        </p:spPr>
        <p:txBody>
          <a:bodyPr wrap="square">
            <a:spAutoFit/>
          </a:bodyPr>
          <a:lstStyle/>
          <a:p>
            <a:pPr eaLnBrk="1">
              <a:defRPr/>
            </a:pPr>
            <a:r>
              <a:rPr lang="en-US" sz="1600" dirty="0">
                <a:latin typeface="Constantia" pitchFamily="18" charset="0"/>
                <a:ea typeface="Helvetica" charset="0"/>
                <a:cs typeface="Helvetica" charset="0"/>
                <a:sym typeface="Helvetica" charset="0"/>
              </a:rPr>
              <a:t>Comprehension Strategies</a:t>
            </a:r>
          </a:p>
        </p:txBody>
      </p:sp>
      <p:sp>
        <p:nvSpPr>
          <p:cNvPr id="27" name="Title 1"/>
          <p:cNvSpPr txBox="1">
            <a:spLocks/>
          </p:cNvSpPr>
          <p:nvPr/>
        </p:nvSpPr>
        <p:spPr>
          <a:xfrm>
            <a:off x="2133600" y="381000"/>
            <a:ext cx="8382000" cy="1066800"/>
          </a:xfrm>
          <a:prstGeom prst="rect">
            <a:avLst/>
          </a:prstGeom>
        </p:spPr>
        <p:txBody>
          <a:bodyPr anchor="ctr">
            <a:normAutofit fontScale="8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en-US" dirty="0">
                <a:solidFill>
                  <a:schemeClr val="accent2"/>
                </a:solidFill>
                <a:sym typeface="Helvetica" charset="0"/>
              </a:rPr>
              <a:t>The  5 Essential Components of Effective Reading Instruction</a:t>
            </a:r>
          </a:p>
        </p:txBody>
      </p:sp>
      <p:sp>
        <p:nvSpPr>
          <p:cNvPr id="99352" name="TextBox 20"/>
          <p:cNvSpPr txBox="1">
            <a:spLocks noChangeArrowheads="1"/>
          </p:cNvSpPr>
          <p:nvPr/>
        </p:nvSpPr>
        <p:spPr bwMode="auto">
          <a:xfrm>
            <a:off x="1676400" y="5196175"/>
            <a:ext cx="1600200" cy="708025"/>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1"/>
            <a:r>
              <a:rPr lang="en-US" altLang="en-US" sz="2000" dirty="0">
                <a:latin typeface="Constantia" panose="02030602050306030303" pitchFamily="18" charset="0"/>
              </a:rPr>
              <a:t>Phonemic Awareness</a:t>
            </a:r>
          </a:p>
        </p:txBody>
      </p:sp>
    </p:spTree>
    <p:extLst>
      <p:ext uri="{BB962C8B-B14F-4D97-AF65-F5344CB8AC3E}">
        <p14:creationId xmlns:p14="http://schemas.microsoft.com/office/powerpoint/2010/main" val="25093209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9352"/>
                                        </p:tgtEl>
                                        <p:attrNameLst>
                                          <p:attrName>style.visibility</p:attrName>
                                        </p:attrNameLst>
                                      </p:cBhvr>
                                      <p:to>
                                        <p:strVal val="visible"/>
                                      </p:to>
                                    </p:set>
                                    <p:anim calcmode="lin" valueType="num">
                                      <p:cBhvr additive="base">
                                        <p:cTn id="7" dur="500" fill="hold"/>
                                        <p:tgtEl>
                                          <p:spTgt spid="99352"/>
                                        </p:tgtEl>
                                        <p:attrNameLst>
                                          <p:attrName>ppt_x</p:attrName>
                                        </p:attrNameLst>
                                      </p:cBhvr>
                                      <p:tavLst>
                                        <p:tav tm="0">
                                          <p:val>
                                            <p:strVal val="#ppt_x"/>
                                          </p:val>
                                        </p:tav>
                                        <p:tav tm="100000">
                                          <p:val>
                                            <p:strVal val="#ppt_x"/>
                                          </p:val>
                                        </p:tav>
                                      </p:tavLst>
                                    </p:anim>
                                    <p:anim calcmode="lin" valueType="num">
                                      <p:cBhvr additive="base">
                                        <p:cTn id="8" dur="500" fill="hold"/>
                                        <p:tgtEl>
                                          <p:spTgt spid="99352"/>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9347"/>
                                        </p:tgtEl>
                                        <p:attrNameLst>
                                          <p:attrName>style.visibility</p:attrName>
                                        </p:attrNameLst>
                                      </p:cBhvr>
                                      <p:to>
                                        <p:strVal val="visible"/>
                                      </p:to>
                                    </p:set>
                                    <p:anim calcmode="lin" valueType="num">
                                      <p:cBhvr additive="base">
                                        <p:cTn id="13" dur="500" fill="hold"/>
                                        <p:tgtEl>
                                          <p:spTgt spid="99347"/>
                                        </p:tgtEl>
                                        <p:attrNameLst>
                                          <p:attrName>ppt_x</p:attrName>
                                        </p:attrNameLst>
                                      </p:cBhvr>
                                      <p:tavLst>
                                        <p:tav tm="0">
                                          <p:val>
                                            <p:strVal val="#ppt_x"/>
                                          </p:val>
                                        </p:tav>
                                        <p:tav tm="100000">
                                          <p:val>
                                            <p:strVal val="#ppt_x"/>
                                          </p:val>
                                        </p:tav>
                                      </p:tavLst>
                                    </p:anim>
                                    <p:anim calcmode="lin" valueType="num">
                                      <p:cBhvr additive="base">
                                        <p:cTn id="14" dur="500" fill="hold"/>
                                        <p:tgtEl>
                                          <p:spTgt spid="99347"/>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99348"/>
                                        </p:tgtEl>
                                        <p:attrNameLst>
                                          <p:attrName>style.visibility</p:attrName>
                                        </p:attrNameLst>
                                      </p:cBhvr>
                                      <p:to>
                                        <p:strVal val="visible"/>
                                      </p:to>
                                    </p:set>
                                    <p:anim calcmode="lin" valueType="num">
                                      <p:cBhvr additive="base">
                                        <p:cTn id="19" dur="500" fill="hold"/>
                                        <p:tgtEl>
                                          <p:spTgt spid="99348"/>
                                        </p:tgtEl>
                                        <p:attrNameLst>
                                          <p:attrName>ppt_x</p:attrName>
                                        </p:attrNameLst>
                                      </p:cBhvr>
                                      <p:tavLst>
                                        <p:tav tm="0">
                                          <p:val>
                                            <p:strVal val="#ppt_x"/>
                                          </p:val>
                                        </p:tav>
                                        <p:tav tm="100000">
                                          <p:val>
                                            <p:strVal val="#ppt_x"/>
                                          </p:val>
                                        </p:tav>
                                      </p:tavLst>
                                    </p:anim>
                                    <p:anim calcmode="lin" valueType="num">
                                      <p:cBhvr additive="base">
                                        <p:cTn id="20" dur="500" fill="hold"/>
                                        <p:tgtEl>
                                          <p:spTgt spid="99348"/>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99349"/>
                                        </p:tgtEl>
                                        <p:attrNameLst>
                                          <p:attrName>style.visibility</p:attrName>
                                        </p:attrNameLst>
                                      </p:cBhvr>
                                      <p:to>
                                        <p:strVal val="visible"/>
                                      </p:to>
                                    </p:set>
                                    <p:anim calcmode="lin" valueType="num">
                                      <p:cBhvr additive="base">
                                        <p:cTn id="25" dur="500" fill="hold"/>
                                        <p:tgtEl>
                                          <p:spTgt spid="99349"/>
                                        </p:tgtEl>
                                        <p:attrNameLst>
                                          <p:attrName>ppt_x</p:attrName>
                                        </p:attrNameLst>
                                      </p:cBhvr>
                                      <p:tavLst>
                                        <p:tav tm="0">
                                          <p:val>
                                            <p:strVal val="#ppt_x"/>
                                          </p:val>
                                        </p:tav>
                                        <p:tav tm="100000">
                                          <p:val>
                                            <p:strVal val="#ppt_x"/>
                                          </p:val>
                                        </p:tav>
                                      </p:tavLst>
                                    </p:anim>
                                    <p:anim calcmode="lin" valueType="num">
                                      <p:cBhvr additive="base">
                                        <p:cTn id="26" dur="500" fill="hold"/>
                                        <p:tgtEl>
                                          <p:spTgt spid="99349"/>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8215"/>
                                        </p:tgtEl>
                                        <p:attrNameLst>
                                          <p:attrName>style.visibility</p:attrName>
                                        </p:attrNameLst>
                                      </p:cBhvr>
                                      <p:to>
                                        <p:strVal val="visible"/>
                                      </p:to>
                                    </p:set>
                                    <p:anim calcmode="lin" valueType="num">
                                      <p:cBhvr additive="base">
                                        <p:cTn id="31" dur="500" fill="hold"/>
                                        <p:tgtEl>
                                          <p:spTgt spid="8215"/>
                                        </p:tgtEl>
                                        <p:attrNameLst>
                                          <p:attrName>ppt_x</p:attrName>
                                        </p:attrNameLst>
                                      </p:cBhvr>
                                      <p:tavLst>
                                        <p:tav tm="0">
                                          <p:val>
                                            <p:strVal val="#ppt_x"/>
                                          </p:val>
                                        </p:tav>
                                        <p:tav tm="100000">
                                          <p:val>
                                            <p:strVal val="#ppt_x"/>
                                          </p:val>
                                        </p:tav>
                                      </p:tavLst>
                                    </p:anim>
                                    <p:anim calcmode="lin" valueType="num">
                                      <p:cBhvr additive="base">
                                        <p:cTn id="32" dur="500" fill="hold"/>
                                        <p:tgtEl>
                                          <p:spTgt spid="82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347" grpId="0" animBg="1"/>
      <p:bldP spid="99348" grpId="0" animBg="1"/>
      <p:bldP spid="99349" grpId="0" animBg="1"/>
      <p:bldP spid="8215" grpId="0" animBg="1"/>
      <p:bldP spid="99352" grpId="0" animBg="1"/>
    </p:bldLst>
  </p:timing>
</p:sld>
</file>

<file path=ppt/theme/theme1.xml><?xml version="1.0" encoding="utf-8"?>
<a:theme xmlns:a="http://schemas.openxmlformats.org/drawingml/2006/main" name="Basis">
  <a:themeElements>
    <a:clrScheme name="Basis">
      <a:dk1>
        <a:srgbClr val="000000"/>
      </a:dk1>
      <a:lt1>
        <a:srgbClr val="FFFFFF"/>
      </a:lt1>
      <a:dk2>
        <a:srgbClr val="565349"/>
      </a:dk2>
      <a:lt2>
        <a:srgbClr val="DDDDDD"/>
      </a:lt2>
      <a:accent1>
        <a:srgbClr val="A6B727"/>
      </a:accent1>
      <a:accent2>
        <a:srgbClr val="DF5327"/>
      </a:accent2>
      <a:accent3>
        <a:srgbClr val="FE9E00"/>
      </a:accent3>
      <a:accent4>
        <a:srgbClr val="418AB3"/>
      </a:accent4>
      <a:accent5>
        <a:srgbClr val="D7D447"/>
      </a:accent5>
      <a:accent6>
        <a:srgbClr val="818183"/>
      </a:accent6>
      <a:hlink>
        <a:srgbClr val="F59E00"/>
      </a:hlink>
      <a:folHlink>
        <a:srgbClr val="B2B2B2"/>
      </a:folHlink>
    </a:clrScheme>
    <a:fontScheme name="Basis">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asis">
      <a:fillStyleLst>
        <a:solidFill>
          <a:schemeClr val="phClr"/>
        </a:solidFill>
        <a:solidFill>
          <a:schemeClr val="phClr">
            <a:tint val="55000"/>
            <a:satMod val="130000"/>
          </a:schemeClr>
        </a:solidFill>
        <a:gradFill rotWithShape="1">
          <a:gsLst>
            <a:gs pos="0">
              <a:schemeClr val="phClr"/>
            </a:gs>
            <a:gs pos="90000">
              <a:schemeClr val="phClr">
                <a:shade val="100000"/>
                <a:satMod val="105000"/>
              </a:schemeClr>
            </a:gs>
            <a:gs pos="100000">
              <a:schemeClr val="phClr">
                <a:shade val="80000"/>
                <a:satMod val="120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27000"/>
                <a:satMod val="120000"/>
              </a:schemeClr>
            </a:contourClr>
          </a:sp3d>
        </a:effectStyle>
      </a:effectStyleLst>
      <a:bgFillStyleLst>
        <a:solidFill>
          <a:schemeClr val="phClr"/>
        </a:solidFill>
        <a:solidFill>
          <a:schemeClr val="phClr">
            <a:tint val="95000"/>
            <a:shade val="95000"/>
            <a:satMod val="140000"/>
          </a:schemeClr>
        </a:solidFill>
        <a:solidFill>
          <a:schemeClr val="phClr">
            <a:tint val="90000"/>
            <a:shade val="85000"/>
            <a:satMod val="160000"/>
            <a:lumMod val="110000"/>
          </a:schemeClr>
        </a:solidFill>
      </a:bgFillStyleLst>
    </a:fmtScheme>
  </a:themeElements>
  <a:objectDefaults/>
  <a:extraClrSchemeLst/>
  <a:extLst>
    <a:ext uri="{05A4C25C-085E-4340-85A3-A5531E510DB2}">
      <thm15:themeFamily xmlns:thm15="http://schemas.microsoft.com/office/thememl/2012/main" name="Basis" id="{5665723A-49BA-4B57-8411-A56F8F207965}" vid="{90E45F77-AEFC-46EF-A7C1-5B338C297B0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TM03457444[[fn=Basis]]</Template>
  <TotalTime>1801</TotalTime>
  <Words>1138</Words>
  <Application>Microsoft Office PowerPoint</Application>
  <PresentationFormat>Widescreen</PresentationFormat>
  <Paragraphs>199</Paragraphs>
  <Slides>21</Slides>
  <Notes>2</Notes>
  <HiddenSlides>0</HiddenSlides>
  <MMClips>0</MMClips>
  <ScaleCrop>false</ScaleCrop>
  <HeadingPairs>
    <vt:vector size="6" baseType="variant">
      <vt:variant>
        <vt:lpstr>Fonts Used</vt:lpstr>
      </vt:variant>
      <vt:variant>
        <vt:i4>14</vt:i4>
      </vt:variant>
      <vt:variant>
        <vt:lpstr>Theme</vt:lpstr>
      </vt:variant>
      <vt:variant>
        <vt:i4>1</vt:i4>
      </vt:variant>
      <vt:variant>
        <vt:lpstr>Slide Titles</vt:lpstr>
      </vt:variant>
      <vt:variant>
        <vt:i4>21</vt:i4>
      </vt:variant>
    </vt:vector>
  </HeadingPairs>
  <TitlesOfParts>
    <vt:vector size="36" baseType="lpstr">
      <vt:lpstr>MS PGothic</vt:lpstr>
      <vt:lpstr>SimSun</vt:lpstr>
      <vt:lpstr>Arial</vt:lpstr>
      <vt:lpstr>ArialMT</vt:lpstr>
      <vt:lpstr>Big Caslon</vt:lpstr>
      <vt:lpstr>Britannic Bold</vt:lpstr>
      <vt:lpstr>Calibri</vt:lpstr>
      <vt:lpstr>Constantia</vt:lpstr>
      <vt:lpstr>Corbel</vt:lpstr>
      <vt:lpstr>Helvetica</vt:lpstr>
      <vt:lpstr>Times New Roman</vt:lpstr>
      <vt:lpstr>Verdana</vt:lpstr>
      <vt:lpstr>Wingdings 2</vt:lpstr>
      <vt:lpstr>ヒラギノ角ゴ Pro W3</vt:lpstr>
      <vt:lpstr>Basis</vt:lpstr>
      <vt:lpstr>OPED 645: Advanced Diagnostics and Interventions for Struggling Learners</vt:lpstr>
      <vt:lpstr>Class Agenda</vt:lpstr>
      <vt:lpstr>Class</vt:lpstr>
      <vt:lpstr>JCPS-Bellarmine Literacy Project</vt:lpstr>
      <vt:lpstr>JCPS-Bellarmine Literacy Project</vt:lpstr>
      <vt:lpstr>PowerPoint Presentation</vt:lpstr>
      <vt:lpstr>Effective Teachers of Reading…</vt:lpstr>
      <vt:lpstr>Effective Teachers of Reading…</vt:lpstr>
      <vt:lpstr>PowerPoint Presentation</vt:lpstr>
      <vt:lpstr>Culturally Responsive Instruction: Approach to Teaching</vt:lpstr>
      <vt:lpstr>Research-Based Reading Instruction</vt:lpstr>
      <vt:lpstr>I Love the Look of Words by Maya Angelou</vt:lpstr>
      <vt:lpstr>OPED 645 Course Materials</vt:lpstr>
      <vt:lpstr>PowerPoint Presentation</vt:lpstr>
      <vt:lpstr>Best Practice for Motivating Students to Read</vt:lpstr>
      <vt:lpstr>BLP Reading Instruction Delivery Model When and how do I teach?  Purpose: To provide differentiated reading instruction that targets students’ ZPDs and incorporates all of the big 5 (as relevant to student needs).</vt:lpstr>
      <vt:lpstr>Organizing for Effective Reading Instruction </vt:lpstr>
      <vt:lpstr>Effective Teachers of Reading Plan Instruction in this Manner</vt:lpstr>
      <vt:lpstr>PowerPoint Presentation</vt:lpstr>
      <vt:lpstr>The Reading Model</vt:lpstr>
      <vt:lpstr>PowerPoint Presentation</vt:lpstr>
    </vt:vector>
  </TitlesOfParts>
  <Company>JCPS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OPED 663 Advanced Diagnostics and Interventions for Struggling Learners</dc:title>
  <dc:creator>Morgan, Mary K</dc:creator>
  <cp:lastModifiedBy>Morgan, Mary K</cp:lastModifiedBy>
  <cp:revision>58</cp:revision>
  <dcterms:created xsi:type="dcterms:W3CDTF">2016-10-22T21:04:54Z</dcterms:created>
  <dcterms:modified xsi:type="dcterms:W3CDTF">2017-01-08T23:04:39Z</dcterms:modified>
</cp:coreProperties>
</file>